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omments/comment1.xml" ContentType="application/vnd.openxmlformats-officedocument.presentationml.comments+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7"/>
  </p:notesMasterIdLst>
  <p:sldIdLst>
    <p:sldId id="256" r:id="rId2"/>
    <p:sldId id="257" r:id="rId3"/>
    <p:sldId id="268" r:id="rId4"/>
    <p:sldId id="275" r:id="rId5"/>
    <p:sldId id="259" r:id="rId6"/>
    <p:sldId id="262" r:id="rId7"/>
    <p:sldId id="269" r:id="rId8"/>
    <p:sldId id="264" r:id="rId9"/>
    <p:sldId id="270" r:id="rId10"/>
    <p:sldId id="265" r:id="rId11"/>
    <p:sldId id="266" r:id="rId12"/>
    <p:sldId id="271" r:id="rId13"/>
    <p:sldId id="272" r:id="rId14"/>
    <p:sldId id="273" r:id="rId15"/>
    <p:sldId id="274" r:id="rId16"/>
  </p:sldIdLst>
  <p:sldSz cx="12192000" cy="6858000"/>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Standaardsectie" id="{1C04B77A-2F7E-419E-A7CA-FAB7599E086E}">
          <p14:sldIdLst>
            <p14:sldId id="256"/>
          </p14:sldIdLst>
        </p14:section>
        <p14:section name="Naamloze sectie" id="{19D9F206-7B0B-48E2-A523-C9D2C15A13F8}">
          <p14:sldIdLst>
            <p14:sldId id="257"/>
            <p14:sldId id="268"/>
            <p14:sldId id="275"/>
            <p14:sldId id="259"/>
            <p14:sldId id="262"/>
            <p14:sldId id="269"/>
            <p14:sldId id="264"/>
            <p14:sldId id="270"/>
            <p14:sldId id="265"/>
            <p14:sldId id="266"/>
            <p14:sldId id="271"/>
            <p14:sldId id="272"/>
            <p14:sldId id="273"/>
            <p14:sldId id="274"/>
          </p14:sldIdLst>
        </p14:section>
      </p14:sectionLst>
    </p:ex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ose willemse" initials="jw" lastIdx="2" clrIdx="0">
    <p:extLst>
      <p:ext uri="{19B8F6BF-5375-455C-9EA6-DF929625EA0E}">
        <p15:presenceInfo xmlns:p15="http://schemas.microsoft.com/office/powerpoint/2012/main" userId="e478d68edd0c423d"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22" autoAdjust="0"/>
    <p:restoredTop sz="95326" autoAdjust="0"/>
  </p:normalViewPr>
  <p:slideViewPr>
    <p:cSldViewPr snapToGrid="0">
      <p:cViewPr varScale="1">
        <p:scale>
          <a:sx n="80" d="100"/>
          <a:sy n="80" d="100"/>
        </p:scale>
        <p:origin x="82" y="134"/>
      </p:cViewPr>
      <p:guideLst/>
    </p:cSldViewPr>
  </p:slideViewPr>
  <p:outlineViewPr>
    <p:cViewPr>
      <p:scale>
        <a:sx n="33" d="100"/>
        <a:sy n="33" d="100"/>
      </p:scale>
      <p:origin x="0" y="0"/>
    </p:cViewPr>
  </p:outlineViewPr>
  <p:notesTextViewPr>
    <p:cViewPr>
      <p:scale>
        <a:sx n="1" d="1"/>
        <a:sy n="1" d="1"/>
      </p:scale>
      <p:origin x="0" y="0"/>
    </p:cViewPr>
  </p:notesTextViewPr>
  <p:notesViewPr>
    <p:cSldViewPr snapToGrid="0">
      <p:cViewPr varScale="1">
        <p:scale>
          <a:sx n="66" d="100"/>
          <a:sy n="66" d="100"/>
        </p:scale>
        <p:origin x="3134" y="7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commentAuthors" Target="commentAuthors.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21-12-06T09:08:30.178" idx="1">
    <p:pos x="10" y="10"/>
    <p:text/>
    <p:extLst>
      <p:ext uri="{C676402C-5697-4E1C-873F-D02D1690AC5C}">
        <p15:threadingInfo xmlns:p15="http://schemas.microsoft.com/office/powerpoint/2012/main" timeZoneBias="-60"/>
      </p:ext>
    </p:extLs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BC52F28-DAC0-4ED2-B9A2-DA1FA58E79F3}" type="datetimeFigureOut">
              <a:rPr lang="nl-NL" smtClean="0"/>
              <a:t>6-12-2021</a:t>
            </a:fld>
            <a:endParaRPr lang="nl-NL"/>
          </a:p>
        </p:txBody>
      </p:sp>
      <p:sp>
        <p:nvSpPr>
          <p:cNvPr id="4" name="Tijdelijke aanduiding voor dia-afbeelding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0B1B3F7-60F3-4CB2-B088-B82FFA6405AA}" type="slidenum">
              <a:rPr lang="nl-NL" smtClean="0"/>
              <a:t>‹nr.›</a:t>
            </a:fld>
            <a:endParaRPr lang="nl-NL"/>
          </a:p>
        </p:txBody>
      </p:sp>
    </p:spTree>
    <p:extLst>
      <p:ext uri="{BB962C8B-B14F-4D97-AF65-F5344CB8AC3E}">
        <p14:creationId xmlns:p14="http://schemas.microsoft.com/office/powerpoint/2010/main" val="299241166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Wij organiseren deze bijeenkomst omdat er bij mensen weinig bekend is over hepatitis B en C. Veel mensen weten niet dat je hier ernstig ziek van kan worden en zelfs aan kan overlijden. Dat kan worden voorkomen als je weet of je besmet bent.</a:t>
            </a:r>
            <a:br>
              <a:rPr lang="nl-NL" dirty="0"/>
            </a:br>
            <a:r>
              <a:rPr lang="nl-NL" dirty="0"/>
              <a:t>Er is een behandeling voor hepatitis B om te zorgen dat je niet ernstig ziek wordt en een behandeling voor hepatitis C die ervoor zorgt dat je van hepatitis C geneest.</a:t>
            </a:r>
            <a:br>
              <a:rPr lang="nl-NL" dirty="0"/>
            </a:br>
            <a:br>
              <a:rPr lang="nl-NL" dirty="0"/>
            </a:br>
            <a:r>
              <a:rPr lang="nl-NL" dirty="0"/>
              <a:t>We zullen vertellen</a:t>
            </a:r>
            <a:br>
              <a:rPr lang="nl-NL" dirty="0"/>
            </a:br>
            <a:r>
              <a:rPr lang="nl-NL" dirty="0"/>
              <a:t>- wat hepatitis B en C nu is, hoe verschillend ze zijn.</a:t>
            </a:r>
            <a:br>
              <a:rPr lang="nl-NL" dirty="0"/>
            </a:br>
            <a:r>
              <a:rPr lang="nl-NL" dirty="0"/>
              <a:t>- wat je moet doen om er achter te komen of je hepatitis B of C hebt</a:t>
            </a:r>
            <a:br>
              <a:rPr lang="nl-NL" dirty="0"/>
            </a:br>
            <a:r>
              <a:rPr lang="nl-NL" dirty="0"/>
              <a:t>- waar je op moet letten om het niet aan een ander te geven</a:t>
            </a:r>
            <a:br>
              <a:rPr lang="nl-NL" dirty="0"/>
            </a:br>
            <a:r>
              <a:rPr lang="nl-NL" dirty="0"/>
              <a:t>- over behandelingen en vaccinaties</a:t>
            </a:r>
            <a:br>
              <a:rPr lang="nl-NL" dirty="0"/>
            </a:br>
            <a:endParaRPr lang="nl-NL" dirty="0"/>
          </a:p>
        </p:txBody>
      </p:sp>
      <p:sp>
        <p:nvSpPr>
          <p:cNvPr id="4" name="Tijdelijke aanduiding voor dianummer 3"/>
          <p:cNvSpPr>
            <a:spLocks noGrp="1"/>
          </p:cNvSpPr>
          <p:nvPr>
            <p:ph type="sldNum" sz="quarter" idx="5"/>
          </p:nvPr>
        </p:nvSpPr>
        <p:spPr/>
        <p:txBody>
          <a:bodyPr/>
          <a:lstStyle/>
          <a:p>
            <a:fld id="{A0B1B3F7-60F3-4CB2-B088-B82FFA6405AA}" type="slidenum">
              <a:rPr lang="nl-NL" smtClean="0"/>
              <a:t>1</a:t>
            </a:fld>
            <a:endParaRPr lang="nl-NL"/>
          </a:p>
        </p:txBody>
      </p:sp>
    </p:spTree>
    <p:extLst>
      <p:ext uri="{BB962C8B-B14F-4D97-AF65-F5344CB8AC3E}">
        <p14:creationId xmlns:p14="http://schemas.microsoft.com/office/powerpoint/2010/main" val="81952167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indent="0">
              <a:lnSpc>
                <a:spcPct val="90000"/>
              </a:lnSpc>
              <a:spcAft>
                <a:spcPts val="1000"/>
              </a:spcAft>
              <a:buNone/>
            </a:pPr>
            <a:r>
              <a:rPr lang="nl-NL" dirty="0"/>
              <a:t>De overdracht van hepatitis C van moeder op kind tijdens de zwangerschap en geboorte is zeer zeldzaam. Er is nog geen vaccinatie voor hepatitis C.</a:t>
            </a:r>
          </a:p>
        </p:txBody>
      </p:sp>
      <p:sp>
        <p:nvSpPr>
          <p:cNvPr id="4" name="Tijdelijke aanduiding voor dianummer 3"/>
          <p:cNvSpPr>
            <a:spLocks noGrp="1"/>
          </p:cNvSpPr>
          <p:nvPr>
            <p:ph type="sldNum" sz="quarter" idx="5"/>
          </p:nvPr>
        </p:nvSpPr>
        <p:spPr/>
        <p:txBody>
          <a:bodyPr/>
          <a:lstStyle/>
          <a:p>
            <a:fld id="{A0B1B3F7-60F3-4CB2-B088-B82FFA6405AA}" type="slidenum">
              <a:rPr lang="nl-NL" smtClean="0"/>
              <a:t>10</a:t>
            </a:fld>
            <a:endParaRPr lang="nl-NL"/>
          </a:p>
        </p:txBody>
      </p:sp>
    </p:spTree>
    <p:extLst>
      <p:ext uri="{BB962C8B-B14F-4D97-AF65-F5344CB8AC3E}">
        <p14:creationId xmlns:p14="http://schemas.microsoft.com/office/powerpoint/2010/main" val="372884746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indent="0">
              <a:lnSpc>
                <a:spcPct val="90000"/>
              </a:lnSpc>
              <a:spcAft>
                <a:spcPts val="1000"/>
              </a:spcAft>
              <a:buNone/>
            </a:pPr>
            <a:r>
              <a:rPr lang="nl-NL" dirty="0"/>
              <a:t>De huisarts kan een bloedtest in het laboratorium aanvragen. Elke organisatie die bloed afneemt kan het bloed op hepatitis B en C controleren en ook of de lever al ziek is. </a:t>
            </a:r>
            <a:br>
              <a:rPr lang="nl-NL" dirty="0"/>
            </a:br>
            <a:r>
              <a:rPr lang="nl-NL" dirty="0" err="1"/>
              <a:t>Hep</a:t>
            </a:r>
            <a:r>
              <a:rPr lang="nl-NL" dirty="0"/>
              <a:t> C wordt zeker doorgestuurd naar een ziekenhuis en </a:t>
            </a:r>
            <a:r>
              <a:rPr lang="nl-NL" dirty="0" err="1"/>
              <a:t>hep</a:t>
            </a:r>
            <a:r>
              <a:rPr lang="nl-NL" dirty="0"/>
              <a:t> B behandelt de huisarts soms zelf. Meestal worden mensen ook voor hepatitis B doorgestuurd. </a:t>
            </a:r>
          </a:p>
        </p:txBody>
      </p:sp>
      <p:sp>
        <p:nvSpPr>
          <p:cNvPr id="4" name="Tijdelijke aanduiding voor dianummer 3"/>
          <p:cNvSpPr>
            <a:spLocks noGrp="1"/>
          </p:cNvSpPr>
          <p:nvPr>
            <p:ph type="sldNum" sz="quarter" idx="5"/>
          </p:nvPr>
        </p:nvSpPr>
        <p:spPr/>
        <p:txBody>
          <a:bodyPr/>
          <a:lstStyle/>
          <a:p>
            <a:fld id="{A0B1B3F7-60F3-4CB2-B088-B82FFA6405AA}" type="slidenum">
              <a:rPr lang="nl-NL" smtClean="0"/>
              <a:t>11</a:t>
            </a:fld>
            <a:endParaRPr lang="nl-NL"/>
          </a:p>
        </p:txBody>
      </p:sp>
    </p:spTree>
    <p:extLst>
      <p:ext uri="{BB962C8B-B14F-4D97-AF65-F5344CB8AC3E}">
        <p14:creationId xmlns:p14="http://schemas.microsoft.com/office/powerpoint/2010/main" val="383731781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lvl="0" indent="0">
              <a:buFont typeface="Symbol" panose="05050102010706020507" pitchFamily="18" charset="2"/>
              <a:buNone/>
            </a:pPr>
            <a:r>
              <a:rPr lang="nl-NL" dirty="0">
                <a:effectLst/>
                <a:latin typeface="Calibri" panose="020F0502020204030204" pitchFamily="34" charset="0"/>
                <a:cs typeface="Calibri" panose="020F0502020204030204" pitchFamily="34" charset="0"/>
              </a:rPr>
              <a:t>Als je in het ziekenhuis komt dan is dat of bij een dokter voor Maag, lever of Darmziekten of een bij een dokter voor infectieziekten. Het maakt niet uit welke van de twee. In het ziekenhuis zullen ze weer bloed afnemen en ook kijken of de lever als ziek is. Soms wordt er een echo gemaakt met een speciaal apparaat: de Fibroscan. Dat doet geen pijn, is vergelijkbaar met een echo bij een zwangerschap.  </a:t>
            </a:r>
            <a:endParaRPr lang="nl-NL" dirty="0"/>
          </a:p>
        </p:txBody>
      </p:sp>
      <p:sp>
        <p:nvSpPr>
          <p:cNvPr id="4" name="Tijdelijke aanduiding voor dianummer 3"/>
          <p:cNvSpPr>
            <a:spLocks noGrp="1"/>
          </p:cNvSpPr>
          <p:nvPr>
            <p:ph type="sldNum" sz="quarter" idx="5"/>
          </p:nvPr>
        </p:nvSpPr>
        <p:spPr/>
        <p:txBody>
          <a:bodyPr/>
          <a:lstStyle/>
          <a:p>
            <a:fld id="{A0B1B3F7-60F3-4CB2-B088-B82FFA6405AA}" type="slidenum">
              <a:rPr lang="nl-NL" smtClean="0"/>
              <a:t>12</a:t>
            </a:fld>
            <a:endParaRPr lang="nl-NL"/>
          </a:p>
        </p:txBody>
      </p:sp>
    </p:spTree>
    <p:extLst>
      <p:ext uri="{BB962C8B-B14F-4D97-AF65-F5344CB8AC3E}">
        <p14:creationId xmlns:p14="http://schemas.microsoft.com/office/powerpoint/2010/main" val="83724907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indent="0">
              <a:lnSpc>
                <a:spcPct val="90000"/>
              </a:lnSpc>
              <a:spcAft>
                <a:spcPts val="1000"/>
              </a:spcAft>
              <a:buNone/>
            </a:pPr>
            <a:r>
              <a:rPr lang="nl-NL" dirty="0"/>
              <a:t>Veel mensen schamen zich om te moeten zeggen dat ze hepatitis B of C hebben. Maar dat is niet nodig. Je kan er echt niets aan doen. </a:t>
            </a:r>
            <a:br>
              <a:rPr lang="nl-NL" dirty="0"/>
            </a:br>
            <a:r>
              <a:rPr lang="nl-NL" dirty="0"/>
              <a:t>Dat weten de dokters zeker!</a:t>
            </a:r>
            <a:br>
              <a:rPr lang="nl-NL" dirty="0"/>
            </a:br>
            <a:r>
              <a:rPr lang="nl-NL" dirty="0"/>
              <a:t>Veel mensen schamen zich als ze zeggen dat ze een leverziekte hebben omdat mensen denken dat dit door alcohol komt. Dat kan wel, maar veel leverziektes krijg je op een andere manier. Hepatitis B en C krijg je niet door alcoholgebruik maar door een virus dat je door bloedcontact hebt gekregen. Daar kan je helemaal niets aan doen.  </a:t>
            </a:r>
            <a:br>
              <a:rPr lang="nl-NL" dirty="0"/>
            </a:br>
            <a:endParaRPr lang="nl-NL" dirty="0"/>
          </a:p>
        </p:txBody>
      </p:sp>
      <p:sp>
        <p:nvSpPr>
          <p:cNvPr id="4" name="Tijdelijke aanduiding voor dianummer 3"/>
          <p:cNvSpPr>
            <a:spLocks noGrp="1"/>
          </p:cNvSpPr>
          <p:nvPr>
            <p:ph type="sldNum" sz="quarter" idx="5"/>
          </p:nvPr>
        </p:nvSpPr>
        <p:spPr/>
        <p:txBody>
          <a:bodyPr/>
          <a:lstStyle/>
          <a:p>
            <a:fld id="{A0B1B3F7-60F3-4CB2-B088-B82FFA6405AA}" type="slidenum">
              <a:rPr lang="nl-NL" smtClean="0"/>
              <a:t>13</a:t>
            </a:fld>
            <a:endParaRPr lang="nl-NL"/>
          </a:p>
        </p:txBody>
      </p:sp>
    </p:spTree>
    <p:extLst>
      <p:ext uri="{BB962C8B-B14F-4D97-AF65-F5344CB8AC3E}">
        <p14:creationId xmlns:p14="http://schemas.microsoft.com/office/powerpoint/2010/main" val="260903762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indent="0">
              <a:lnSpc>
                <a:spcPct val="90000"/>
              </a:lnSpc>
              <a:spcAft>
                <a:spcPts val="1000"/>
              </a:spcAft>
              <a:buNone/>
            </a:pPr>
            <a:r>
              <a:rPr lang="nl-NL" dirty="0"/>
              <a:t>Het is goed om de huisartsen in de buurt te laten weten dat deze bijeenkomst is geweest en mensen een brief meekrijgen. </a:t>
            </a:r>
            <a:br>
              <a:rPr lang="nl-NL" dirty="0"/>
            </a:br>
            <a:r>
              <a:rPr lang="nl-NL" dirty="0"/>
              <a:t>In deze brief staat informatie voor de huisarts en ook dat de beroepsvereniging van huisarts richtlijnen voor de diagnose en behandeling van hepatitis B en C heeft. </a:t>
            </a:r>
          </a:p>
        </p:txBody>
      </p:sp>
      <p:sp>
        <p:nvSpPr>
          <p:cNvPr id="4" name="Tijdelijke aanduiding voor dianummer 3"/>
          <p:cNvSpPr>
            <a:spLocks noGrp="1"/>
          </p:cNvSpPr>
          <p:nvPr>
            <p:ph type="sldNum" sz="quarter" idx="5"/>
          </p:nvPr>
        </p:nvSpPr>
        <p:spPr/>
        <p:txBody>
          <a:bodyPr/>
          <a:lstStyle/>
          <a:p>
            <a:fld id="{A0B1B3F7-60F3-4CB2-B088-B82FFA6405AA}" type="slidenum">
              <a:rPr lang="nl-NL" smtClean="0"/>
              <a:t>14</a:t>
            </a:fld>
            <a:endParaRPr lang="nl-NL"/>
          </a:p>
        </p:txBody>
      </p:sp>
    </p:spTree>
    <p:extLst>
      <p:ext uri="{BB962C8B-B14F-4D97-AF65-F5344CB8AC3E}">
        <p14:creationId xmlns:p14="http://schemas.microsoft.com/office/powerpoint/2010/main" val="76843957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indent="0">
              <a:lnSpc>
                <a:spcPct val="90000"/>
              </a:lnSpc>
              <a:spcAft>
                <a:spcPts val="1000"/>
              </a:spcAft>
              <a:buNone/>
            </a:pPr>
            <a:r>
              <a:rPr lang="nl-NL" dirty="0"/>
              <a:t>De NLV kan altijd helpen voor informatie of specifieke vragen. </a:t>
            </a:r>
          </a:p>
        </p:txBody>
      </p:sp>
      <p:sp>
        <p:nvSpPr>
          <p:cNvPr id="4" name="Tijdelijke aanduiding voor dianummer 3"/>
          <p:cNvSpPr>
            <a:spLocks noGrp="1"/>
          </p:cNvSpPr>
          <p:nvPr>
            <p:ph type="sldNum" sz="quarter" idx="5"/>
          </p:nvPr>
        </p:nvSpPr>
        <p:spPr/>
        <p:txBody>
          <a:bodyPr/>
          <a:lstStyle/>
          <a:p>
            <a:fld id="{A0B1B3F7-60F3-4CB2-B088-B82FFA6405AA}" type="slidenum">
              <a:rPr lang="nl-NL" smtClean="0"/>
              <a:t>15</a:t>
            </a:fld>
            <a:endParaRPr lang="nl-NL"/>
          </a:p>
        </p:txBody>
      </p:sp>
    </p:spTree>
    <p:extLst>
      <p:ext uri="{BB962C8B-B14F-4D97-AF65-F5344CB8AC3E}">
        <p14:creationId xmlns:p14="http://schemas.microsoft.com/office/powerpoint/2010/main" val="123713408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sz="1200" kern="1200" dirty="0">
                <a:effectLst/>
                <a:latin typeface="Calibri" panose="020F0502020204030204" pitchFamily="34" charset="0"/>
                <a:ea typeface="Times New Roman" panose="02020603050405020304" pitchFamily="18" charset="0"/>
                <a:cs typeface="Calibri" panose="020F0502020204030204" pitchFamily="34" charset="0"/>
              </a:rPr>
              <a:t>Hepatitis betekent ontsteking van de lever B en Hepatitis C zijn ziektes in de lever. </a:t>
            </a:r>
            <a:br>
              <a:rPr lang="nl-NL" sz="1200" kern="1200" dirty="0">
                <a:effectLst/>
                <a:latin typeface="Calibri" panose="020F0502020204030204" pitchFamily="34" charset="0"/>
                <a:ea typeface="Times New Roman" panose="02020603050405020304" pitchFamily="18" charset="0"/>
                <a:cs typeface="Calibri" panose="020F0502020204030204" pitchFamily="34" charset="0"/>
              </a:rPr>
            </a:br>
            <a:r>
              <a:rPr lang="nl-NL" sz="1200" kern="1200" dirty="0">
                <a:effectLst/>
                <a:latin typeface="Calibri" panose="020F0502020204030204" pitchFamily="34" charset="0"/>
                <a:ea typeface="Times New Roman" panose="02020603050405020304" pitchFamily="18" charset="0"/>
                <a:cs typeface="Calibri" panose="020F0502020204030204" pitchFamily="34" charset="0"/>
              </a:rPr>
              <a:t>De lever is een belangrijk orgaan. Het maakt het bloed schoon.  </a:t>
            </a:r>
            <a:br>
              <a:rPr lang="nl-NL" sz="1200" kern="1200" dirty="0">
                <a:effectLst/>
                <a:latin typeface="Calibri" panose="020F0502020204030204" pitchFamily="34" charset="0"/>
                <a:ea typeface="Times New Roman" panose="02020603050405020304" pitchFamily="18" charset="0"/>
                <a:cs typeface="Calibri" panose="020F0502020204030204" pitchFamily="34" charset="0"/>
              </a:rPr>
            </a:br>
            <a:r>
              <a:rPr lang="nl-NL" sz="1200" kern="1200" dirty="0">
                <a:effectLst/>
                <a:latin typeface="Calibri" panose="020F0502020204030204" pitchFamily="34" charset="0"/>
                <a:ea typeface="Times New Roman" panose="02020603050405020304" pitchFamily="18" charset="0"/>
                <a:cs typeface="Calibri" panose="020F0502020204030204" pitchFamily="34" charset="0"/>
              </a:rPr>
              <a:t>Je kunt deze ziektes jarenlang hebben zonder het te merken. En zonder dat je ergens last van hebt. Je voelt je ook niet ziek. </a:t>
            </a:r>
            <a:endParaRPr lang="nl-NL" sz="1200" dirty="0">
              <a:effectLst/>
              <a:latin typeface="Calibri" panose="020F0502020204030204" pitchFamily="34" charset="0"/>
              <a:ea typeface="Calibri" panose="020F0502020204030204" pitchFamily="34" charset="0"/>
              <a:cs typeface="Times New Roman" panose="02020603050405020304" pitchFamily="18" charset="0"/>
            </a:endParaRPr>
          </a:p>
          <a:p>
            <a:br>
              <a:rPr lang="nl-NL" dirty="0"/>
            </a:br>
            <a:br>
              <a:rPr lang="nl-NL" dirty="0"/>
            </a:br>
            <a:endParaRPr lang="nl-NL" dirty="0"/>
          </a:p>
        </p:txBody>
      </p:sp>
      <p:sp>
        <p:nvSpPr>
          <p:cNvPr id="4" name="Tijdelijke aanduiding voor dianummer 3"/>
          <p:cNvSpPr>
            <a:spLocks noGrp="1"/>
          </p:cNvSpPr>
          <p:nvPr>
            <p:ph type="sldNum" sz="quarter" idx="5"/>
          </p:nvPr>
        </p:nvSpPr>
        <p:spPr/>
        <p:txBody>
          <a:bodyPr/>
          <a:lstStyle/>
          <a:p>
            <a:fld id="{A0B1B3F7-60F3-4CB2-B088-B82FFA6405AA}" type="slidenum">
              <a:rPr lang="nl-NL" smtClean="0"/>
              <a:t>2</a:t>
            </a:fld>
            <a:endParaRPr lang="nl-NL"/>
          </a:p>
        </p:txBody>
      </p:sp>
    </p:spTree>
    <p:extLst>
      <p:ext uri="{BB962C8B-B14F-4D97-AF65-F5344CB8AC3E}">
        <p14:creationId xmlns:p14="http://schemas.microsoft.com/office/powerpoint/2010/main" val="241034180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sz="1200" kern="1200" dirty="0">
                <a:effectLst/>
                <a:latin typeface="Calibri" panose="020F0502020204030204" pitchFamily="34" charset="0"/>
                <a:ea typeface="Times New Roman" panose="02020603050405020304" pitchFamily="18" charset="0"/>
                <a:cs typeface="Calibri" panose="020F0502020204030204" pitchFamily="34" charset="0"/>
              </a:rPr>
              <a:t> </a:t>
            </a:r>
            <a:r>
              <a:rPr lang="nl-NL" dirty="0"/>
              <a:t>Als je uit een land komt waar veel Hepatitis B en C is In sommige landen hebben meer mensen Hepatitis B en C. Bijvoorbeeld in Marokko, Turkije, Syrië en Egypte komt het allebei erg veel voor. Als je daar geboren bent, heb je meer kans om de ziekte te hebben. Daarom is het goed om naar de huisarts te gaan. De huisarts onderzoekt of je de ziekte hebt. Als je het hebt, stuurt je huisarts je naar het ziekenhuis. Daar kijken ze of je een </a:t>
            </a:r>
            <a:r>
              <a:rPr lang="nl-NL" dirty="0" err="1"/>
              <a:t>lever-ontsteking</a:t>
            </a:r>
            <a:r>
              <a:rPr lang="nl-NL" dirty="0"/>
              <a:t> hebt. En of je medicijnen nodig hebt.</a:t>
            </a:r>
            <a:br>
              <a:rPr lang="nl-NL" dirty="0"/>
            </a:br>
            <a:br>
              <a:rPr lang="nl-NL" dirty="0"/>
            </a:br>
            <a:endParaRPr lang="nl-NL" dirty="0"/>
          </a:p>
        </p:txBody>
      </p:sp>
      <p:sp>
        <p:nvSpPr>
          <p:cNvPr id="4" name="Tijdelijke aanduiding voor dianummer 3"/>
          <p:cNvSpPr>
            <a:spLocks noGrp="1"/>
          </p:cNvSpPr>
          <p:nvPr>
            <p:ph type="sldNum" sz="quarter" idx="5"/>
          </p:nvPr>
        </p:nvSpPr>
        <p:spPr/>
        <p:txBody>
          <a:bodyPr/>
          <a:lstStyle/>
          <a:p>
            <a:fld id="{A0B1B3F7-60F3-4CB2-B088-B82FFA6405AA}" type="slidenum">
              <a:rPr lang="nl-NL" smtClean="0"/>
              <a:t>3</a:t>
            </a:fld>
            <a:endParaRPr lang="nl-NL"/>
          </a:p>
        </p:txBody>
      </p:sp>
    </p:spTree>
    <p:extLst>
      <p:ext uri="{BB962C8B-B14F-4D97-AF65-F5344CB8AC3E}">
        <p14:creationId xmlns:p14="http://schemas.microsoft.com/office/powerpoint/2010/main" val="377657791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sz="1200" kern="1200" dirty="0">
                <a:effectLst/>
                <a:latin typeface="Calibri" panose="020F0502020204030204" pitchFamily="34" charset="0"/>
                <a:ea typeface="Times New Roman" panose="02020603050405020304" pitchFamily="18" charset="0"/>
                <a:cs typeface="Calibri" panose="020F0502020204030204" pitchFamily="34" charset="0"/>
              </a:rPr>
              <a:t> Er zijn heel veel soorten hepatitis A tot en met E. Toch zijn ze allemaal verschillend en wordt je bijvoorbeeld van hepatitis A heel snel ziek.</a:t>
            </a:r>
            <a:br>
              <a:rPr lang="nl-NL" sz="1200" kern="1200" dirty="0">
                <a:effectLst/>
                <a:latin typeface="Calibri" panose="020F0502020204030204" pitchFamily="34" charset="0"/>
                <a:ea typeface="Times New Roman" panose="02020603050405020304" pitchFamily="18" charset="0"/>
                <a:cs typeface="Calibri" panose="020F0502020204030204" pitchFamily="34" charset="0"/>
              </a:rPr>
            </a:br>
            <a:r>
              <a:rPr lang="nl-NL" sz="1200" kern="1200" dirty="0">
                <a:effectLst/>
                <a:latin typeface="Calibri" panose="020F0502020204030204" pitchFamily="34" charset="0"/>
                <a:ea typeface="Times New Roman" panose="02020603050405020304" pitchFamily="18" charset="0"/>
                <a:cs typeface="Calibri" panose="020F0502020204030204" pitchFamily="34" charset="0"/>
              </a:rPr>
              <a:t>Hepatitis A, D en E krijg je door het eten van besmet voedsel. </a:t>
            </a:r>
            <a:br>
              <a:rPr lang="nl-NL" sz="1200" kern="1200" dirty="0">
                <a:effectLst/>
                <a:latin typeface="Calibri" panose="020F0502020204030204" pitchFamily="34" charset="0"/>
                <a:ea typeface="Times New Roman" panose="02020603050405020304" pitchFamily="18" charset="0"/>
                <a:cs typeface="Calibri" panose="020F0502020204030204" pitchFamily="34" charset="0"/>
              </a:rPr>
            </a:br>
            <a:r>
              <a:rPr lang="nl-NL" sz="1200" kern="1200" dirty="0">
                <a:effectLst/>
                <a:latin typeface="Calibri" panose="020F0502020204030204" pitchFamily="34" charset="0"/>
                <a:ea typeface="Times New Roman" panose="02020603050405020304" pitchFamily="18" charset="0"/>
                <a:cs typeface="Calibri" panose="020F0502020204030204" pitchFamily="34" charset="0"/>
              </a:rPr>
              <a:t>Hepatitis B en C krijg je via besmet bloed. Dat kan weer op een aantal manieren die in deze presentatie worden uitgelegd. </a:t>
            </a:r>
            <a:br>
              <a:rPr lang="nl-NL" sz="1200" kern="1200" dirty="0">
                <a:effectLst/>
                <a:latin typeface="Calibri" panose="020F0502020204030204" pitchFamily="34" charset="0"/>
                <a:ea typeface="Times New Roman" panose="02020603050405020304" pitchFamily="18" charset="0"/>
                <a:cs typeface="Calibri" panose="020F0502020204030204" pitchFamily="34" charset="0"/>
              </a:rPr>
            </a:br>
            <a:r>
              <a:rPr lang="nl-NL" sz="1200" kern="1200" dirty="0">
                <a:effectLst/>
                <a:latin typeface="Calibri" panose="020F0502020204030204" pitchFamily="34" charset="0"/>
                <a:ea typeface="Times New Roman" panose="02020603050405020304" pitchFamily="18" charset="0"/>
                <a:cs typeface="Calibri" panose="020F0502020204030204" pitchFamily="34" charset="0"/>
              </a:rPr>
              <a:t>Maar hepatitis B en C zijn niet hetzelfde. Dat zijn 2 verschillende ziekten. </a:t>
            </a:r>
            <a:br>
              <a:rPr lang="nl-NL" sz="1200" kern="1200" dirty="0">
                <a:effectLst/>
                <a:latin typeface="Calibri" panose="020F0502020204030204" pitchFamily="34" charset="0"/>
                <a:ea typeface="Times New Roman" panose="02020603050405020304" pitchFamily="18" charset="0"/>
                <a:cs typeface="Calibri" panose="020F0502020204030204" pitchFamily="34" charset="0"/>
              </a:rPr>
            </a:br>
            <a:br>
              <a:rPr lang="nl-NL" sz="1200" kern="1200" dirty="0">
                <a:effectLst/>
                <a:latin typeface="Calibri" panose="020F0502020204030204" pitchFamily="34" charset="0"/>
                <a:ea typeface="Times New Roman" panose="02020603050405020304" pitchFamily="18" charset="0"/>
                <a:cs typeface="Calibri" panose="020F0502020204030204" pitchFamily="34" charset="0"/>
              </a:rPr>
            </a:br>
            <a:r>
              <a:rPr lang="nl-NL" sz="1200" kern="1200" dirty="0">
                <a:effectLst/>
                <a:latin typeface="Calibri" panose="020F0502020204030204" pitchFamily="34" charset="0"/>
                <a:ea typeface="Times New Roman" panose="02020603050405020304" pitchFamily="18" charset="0"/>
                <a:cs typeface="Calibri" panose="020F0502020204030204" pitchFamily="34" charset="0"/>
              </a:rPr>
              <a:t>LET OP! Soms denken mensen dat hepatitis A het minst erg is en hepatitis E het aller ergst. Het zijn dus verschillende ziekten! </a:t>
            </a:r>
            <a:br>
              <a:rPr lang="nl-NL" sz="1200" kern="1200" dirty="0">
                <a:effectLst/>
                <a:latin typeface="Calibri" panose="020F0502020204030204" pitchFamily="34" charset="0"/>
                <a:ea typeface="Times New Roman" panose="02020603050405020304" pitchFamily="18" charset="0"/>
                <a:cs typeface="Calibri" panose="020F0502020204030204" pitchFamily="34" charset="0"/>
              </a:rPr>
            </a:br>
            <a:r>
              <a:rPr lang="nl-NL" sz="1200" kern="1200" dirty="0">
                <a:effectLst/>
                <a:latin typeface="Calibri" panose="020F0502020204030204" pitchFamily="34" charset="0"/>
                <a:ea typeface="Times New Roman" panose="02020603050405020304" pitchFamily="18" charset="0"/>
                <a:cs typeface="Calibri" panose="020F0502020204030204" pitchFamily="34" charset="0"/>
              </a:rPr>
              <a:t>Hepatitis B en C zijn heel anders.</a:t>
            </a:r>
            <a:endParaRPr lang="nl-NL" dirty="0"/>
          </a:p>
        </p:txBody>
      </p:sp>
      <p:sp>
        <p:nvSpPr>
          <p:cNvPr id="4" name="Tijdelijke aanduiding voor dianummer 3"/>
          <p:cNvSpPr>
            <a:spLocks noGrp="1"/>
          </p:cNvSpPr>
          <p:nvPr>
            <p:ph type="sldNum" sz="quarter" idx="5"/>
          </p:nvPr>
        </p:nvSpPr>
        <p:spPr/>
        <p:txBody>
          <a:bodyPr/>
          <a:lstStyle/>
          <a:p>
            <a:fld id="{A0B1B3F7-60F3-4CB2-B088-B82FFA6405AA}" type="slidenum">
              <a:rPr lang="nl-NL" smtClean="0"/>
              <a:t>4</a:t>
            </a:fld>
            <a:endParaRPr lang="nl-NL"/>
          </a:p>
        </p:txBody>
      </p:sp>
    </p:spTree>
    <p:extLst>
      <p:ext uri="{BB962C8B-B14F-4D97-AF65-F5344CB8AC3E}">
        <p14:creationId xmlns:p14="http://schemas.microsoft.com/office/powerpoint/2010/main" val="87482953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indent="0">
              <a:lnSpc>
                <a:spcPct val="90000"/>
              </a:lnSpc>
              <a:spcAft>
                <a:spcPts val="1000"/>
              </a:spcAft>
              <a:buNone/>
            </a:pPr>
            <a:r>
              <a:rPr lang="nl-NL" dirty="0">
                <a:ea typeface="Calibri" panose="020F0502020204030204" pitchFamily="34" charset="0"/>
                <a:cs typeface="Calibri" panose="020F0502020204030204" pitchFamily="34" charset="0"/>
              </a:rPr>
              <a:t>Het virus krijg je omdat jouw bloed in contact is geweest met bloed dat besmet is</a:t>
            </a:r>
            <a:br>
              <a:rPr lang="nl-NL" dirty="0">
                <a:effectLst/>
                <a:ea typeface="Calibri" panose="020F0502020204030204" pitchFamily="34" charset="0"/>
                <a:cs typeface="Calibri" panose="020F0502020204030204" pitchFamily="34" charset="0"/>
              </a:rPr>
            </a:br>
            <a:br>
              <a:rPr lang="nl-NL" dirty="0">
                <a:effectLst/>
                <a:ea typeface="Calibri" panose="020F0502020204030204" pitchFamily="34" charset="0"/>
                <a:cs typeface="Calibri" panose="020F0502020204030204" pitchFamily="34" charset="0"/>
              </a:rPr>
            </a:br>
            <a:r>
              <a:rPr lang="nl-NL" dirty="0">
                <a:effectLst/>
                <a:ea typeface="Calibri" panose="020F0502020204030204" pitchFamily="34" charset="0"/>
                <a:cs typeface="Calibri" panose="020F0502020204030204" pitchFamily="34" charset="0"/>
              </a:rPr>
              <a:t>Dat kan door: </a:t>
            </a:r>
            <a:endParaRPr lang="nl-NL" dirty="0">
              <a:effectLst/>
              <a:ea typeface="Calibri" panose="020F0502020204030204" pitchFamily="34" charset="0"/>
              <a:cs typeface="Times New Roman" panose="02020603050405020304" pitchFamily="18" charset="0"/>
            </a:endParaRPr>
          </a:p>
          <a:p>
            <a:pPr marL="342900" lvl="0" indent="-342900">
              <a:buFont typeface="Symbol" panose="05050102010706020507" pitchFamily="18" charset="2"/>
              <a:buChar char=""/>
            </a:pPr>
            <a:r>
              <a:rPr lang="nl-NL" dirty="0">
                <a:effectLst/>
                <a:latin typeface="Calibri" panose="020F0502020204030204" pitchFamily="34" charset="0"/>
                <a:ea typeface="Calibri" panose="020F0502020204030204" pitchFamily="34" charset="0"/>
                <a:cs typeface="Calibri" panose="020F0502020204030204" pitchFamily="34" charset="0"/>
              </a:rPr>
              <a:t>een bloedtransfusie met besmet bloed. Dit gebeurt in Nederland niet meer.</a:t>
            </a:r>
            <a:endParaRPr lang="nl-NL"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buFont typeface="Symbol" panose="05050102010706020507" pitchFamily="18" charset="2"/>
              <a:buChar char=""/>
            </a:pPr>
            <a:r>
              <a:rPr lang="nl-NL" dirty="0">
                <a:effectLst/>
                <a:latin typeface="Calibri" panose="020F0502020204030204" pitchFamily="34" charset="0"/>
                <a:ea typeface="Calibri" panose="020F0502020204030204" pitchFamily="34" charset="0"/>
                <a:cs typeface="Calibri" panose="020F0502020204030204" pitchFamily="34" charset="0"/>
              </a:rPr>
              <a:t>gebruik van een besmet scheermesje of tandenborstel</a:t>
            </a:r>
            <a:endParaRPr lang="nl-NL"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buFont typeface="Symbol" panose="05050102010706020507" pitchFamily="18" charset="2"/>
              <a:buChar char=""/>
            </a:pPr>
            <a:r>
              <a:rPr lang="nl-NL" dirty="0">
                <a:effectLst/>
                <a:latin typeface="Calibri" panose="020F0502020204030204" pitchFamily="34" charset="0"/>
                <a:ea typeface="Calibri" panose="020F0502020204030204" pitchFamily="34" charset="0"/>
                <a:cs typeface="Calibri" panose="020F0502020204030204" pitchFamily="34" charset="0"/>
              </a:rPr>
              <a:t>gebruik van een besmette naald bij drugs </a:t>
            </a:r>
            <a:endParaRPr lang="nl-NL"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buFont typeface="Symbol" panose="05050102010706020507" pitchFamily="18" charset="2"/>
              <a:buChar char=""/>
            </a:pPr>
            <a:r>
              <a:rPr lang="nl-NL" dirty="0">
                <a:effectLst/>
                <a:latin typeface="Calibri" panose="020F0502020204030204" pitchFamily="34" charset="0"/>
                <a:ea typeface="Calibri" panose="020F0502020204030204" pitchFamily="34" charset="0"/>
                <a:cs typeface="Calibri" panose="020F0502020204030204" pitchFamily="34" charset="0"/>
              </a:rPr>
              <a:t>het zetten van een tatoeage met een besmette naald </a:t>
            </a:r>
            <a:endParaRPr lang="nl-NL" dirty="0">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br>
              <a:rPr lang="nl-NL" dirty="0"/>
            </a:br>
            <a:endParaRPr lang="nl-NL" dirty="0"/>
          </a:p>
        </p:txBody>
      </p:sp>
      <p:sp>
        <p:nvSpPr>
          <p:cNvPr id="4" name="Tijdelijke aanduiding voor dianummer 3"/>
          <p:cNvSpPr>
            <a:spLocks noGrp="1"/>
          </p:cNvSpPr>
          <p:nvPr>
            <p:ph type="sldNum" sz="quarter" idx="5"/>
          </p:nvPr>
        </p:nvSpPr>
        <p:spPr/>
        <p:txBody>
          <a:bodyPr/>
          <a:lstStyle/>
          <a:p>
            <a:fld id="{A0B1B3F7-60F3-4CB2-B088-B82FFA6405AA}" type="slidenum">
              <a:rPr lang="nl-NL" smtClean="0"/>
              <a:t>5</a:t>
            </a:fld>
            <a:endParaRPr lang="nl-NL"/>
          </a:p>
        </p:txBody>
      </p:sp>
    </p:spTree>
    <p:extLst>
      <p:ext uri="{BB962C8B-B14F-4D97-AF65-F5344CB8AC3E}">
        <p14:creationId xmlns:p14="http://schemas.microsoft.com/office/powerpoint/2010/main" val="370686163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indent="0">
              <a:lnSpc>
                <a:spcPct val="90000"/>
              </a:lnSpc>
              <a:spcAft>
                <a:spcPts val="1000"/>
              </a:spcAft>
              <a:buNone/>
            </a:pPr>
            <a:r>
              <a:rPr lang="nl-NL" dirty="0">
                <a:effectLst/>
                <a:ea typeface="Calibri" panose="020F0502020204030204" pitchFamily="34" charset="0"/>
                <a:cs typeface="Calibri" panose="020F0502020204030204" pitchFamily="34" charset="0"/>
              </a:rPr>
              <a:t>Hepatitis B kun je ook doorgeven bij seks. Het zit ook in speeksel/spuug. Dus bij seks moet je maatregelen nemen. Zoenen op de wang is geen enkel probleem. Ook elkaar aanraken niet. </a:t>
            </a:r>
            <a:br>
              <a:rPr lang="nl-NL" dirty="0">
                <a:effectLst/>
                <a:ea typeface="Calibri" panose="020F0502020204030204" pitchFamily="34" charset="0"/>
                <a:cs typeface="Calibri" panose="020F0502020204030204" pitchFamily="34" charset="0"/>
              </a:rPr>
            </a:br>
            <a:br>
              <a:rPr lang="nl-NL" dirty="0">
                <a:effectLst/>
                <a:ea typeface="Calibri" panose="020F0502020204030204" pitchFamily="34" charset="0"/>
                <a:cs typeface="Calibri" panose="020F0502020204030204" pitchFamily="34" charset="0"/>
              </a:rPr>
            </a:br>
            <a:r>
              <a:rPr lang="nl-NL" dirty="0">
                <a:effectLst/>
                <a:ea typeface="Calibri" panose="020F0502020204030204" pitchFamily="34" charset="0"/>
                <a:cs typeface="Calibri" panose="020F0502020204030204" pitchFamily="34" charset="0"/>
              </a:rPr>
              <a:t>Maar let op! Van een zoen op de wang of elkaar aanraken krijg je geen hepatitis B of C </a:t>
            </a:r>
            <a:br>
              <a:rPr lang="nl-NL" dirty="0">
                <a:effectLst/>
                <a:ea typeface="Calibri" panose="020F0502020204030204" pitchFamily="34" charset="0"/>
                <a:cs typeface="Calibri" panose="020F0502020204030204" pitchFamily="34" charset="0"/>
              </a:rPr>
            </a:br>
            <a:r>
              <a:rPr lang="nl-NL" dirty="0">
                <a:effectLst/>
                <a:ea typeface="Calibri" panose="020F0502020204030204" pitchFamily="34" charset="0"/>
                <a:cs typeface="Calibri" panose="020F0502020204030204" pitchFamily="34" charset="0"/>
              </a:rPr>
              <a:t>Bij hepatitis C is deze kans heel erg klein. </a:t>
            </a:r>
            <a:br>
              <a:rPr lang="nl-NL" dirty="0">
                <a:effectLst/>
                <a:ea typeface="Calibri" panose="020F0502020204030204" pitchFamily="34" charset="0"/>
                <a:cs typeface="Calibri" panose="020F0502020204030204" pitchFamily="34" charset="0"/>
              </a:rPr>
            </a:br>
            <a:endParaRPr lang="nl-NL" dirty="0">
              <a:effectLst/>
              <a:ea typeface="Calibri" panose="020F0502020204030204" pitchFamily="34" charset="0"/>
              <a:cs typeface="Calibri" panose="020F0502020204030204" pitchFamily="34" charset="0"/>
            </a:endParaRPr>
          </a:p>
        </p:txBody>
      </p:sp>
      <p:sp>
        <p:nvSpPr>
          <p:cNvPr id="4" name="Tijdelijke aanduiding voor dianummer 3"/>
          <p:cNvSpPr>
            <a:spLocks noGrp="1"/>
          </p:cNvSpPr>
          <p:nvPr>
            <p:ph type="sldNum" sz="quarter" idx="5"/>
          </p:nvPr>
        </p:nvSpPr>
        <p:spPr/>
        <p:txBody>
          <a:bodyPr/>
          <a:lstStyle/>
          <a:p>
            <a:fld id="{A0B1B3F7-60F3-4CB2-B088-B82FFA6405AA}" type="slidenum">
              <a:rPr lang="nl-NL" smtClean="0"/>
              <a:t>6</a:t>
            </a:fld>
            <a:endParaRPr lang="nl-NL"/>
          </a:p>
        </p:txBody>
      </p:sp>
    </p:spTree>
    <p:extLst>
      <p:ext uri="{BB962C8B-B14F-4D97-AF65-F5344CB8AC3E}">
        <p14:creationId xmlns:p14="http://schemas.microsoft.com/office/powerpoint/2010/main" val="130956749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indent="0">
              <a:lnSpc>
                <a:spcPct val="90000"/>
              </a:lnSpc>
              <a:spcAft>
                <a:spcPts val="1000"/>
              </a:spcAft>
              <a:buNone/>
            </a:pPr>
            <a:r>
              <a:rPr lang="nl-NL" dirty="0">
                <a:effectLst/>
                <a:ea typeface="Calibri" panose="020F0502020204030204" pitchFamily="34" charset="0"/>
                <a:cs typeface="Calibri" panose="020F0502020204030204" pitchFamily="34" charset="0"/>
              </a:rPr>
              <a:t>Zoenen op de wang is geen enkel probleem. Ook elkaar aanraken niet. </a:t>
            </a:r>
            <a:br>
              <a:rPr lang="nl-NL" dirty="0">
                <a:effectLst/>
                <a:ea typeface="Calibri" panose="020F0502020204030204" pitchFamily="34" charset="0"/>
                <a:cs typeface="Calibri" panose="020F0502020204030204" pitchFamily="34" charset="0"/>
              </a:rPr>
            </a:br>
            <a:br>
              <a:rPr lang="nl-NL" dirty="0">
                <a:effectLst/>
                <a:ea typeface="Calibri" panose="020F0502020204030204" pitchFamily="34" charset="0"/>
                <a:cs typeface="Calibri" panose="020F0502020204030204" pitchFamily="34" charset="0"/>
              </a:rPr>
            </a:br>
            <a:r>
              <a:rPr lang="nl-NL" dirty="0">
                <a:effectLst/>
                <a:ea typeface="Calibri" panose="020F0502020204030204" pitchFamily="34" charset="0"/>
                <a:cs typeface="Calibri" panose="020F0502020204030204" pitchFamily="34" charset="0"/>
              </a:rPr>
              <a:t>Maar let op! Van een zoen op de wang of elkaar aanraken krijg je geen hepatitis B of C </a:t>
            </a:r>
            <a:br>
              <a:rPr lang="nl-NL" dirty="0">
                <a:effectLst/>
                <a:ea typeface="Calibri" panose="020F0502020204030204" pitchFamily="34" charset="0"/>
                <a:cs typeface="Calibri" panose="020F0502020204030204" pitchFamily="34" charset="0"/>
              </a:rPr>
            </a:br>
            <a:r>
              <a:rPr lang="nl-NL" dirty="0">
                <a:effectLst/>
                <a:ea typeface="Calibri" panose="020F0502020204030204" pitchFamily="34" charset="0"/>
                <a:cs typeface="Calibri" panose="020F0502020204030204" pitchFamily="34" charset="0"/>
              </a:rPr>
              <a:t>Bij hepatitis C is deze kans heel erg klein. </a:t>
            </a:r>
            <a:br>
              <a:rPr lang="nl-NL" dirty="0">
                <a:effectLst/>
                <a:ea typeface="Calibri" panose="020F0502020204030204" pitchFamily="34" charset="0"/>
                <a:cs typeface="Calibri" panose="020F0502020204030204" pitchFamily="34" charset="0"/>
              </a:rPr>
            </a:br>
            <a:endParaRPr lang="nl-NL" dirty="0">
              <a:effectLst/>
              <a:ea typeface="Calibri" panose="020F0502020204030204" pitchFamily="34" charset="0"/>
              <a:cs typeface="Calibri" panose="020F0502020204030204" pitchFamily="34" charset="0"/>
            </a:endParaRPr>
          </a:p>
        </p:txBody>
      </p:sp>
      <p:sp>
        <p:nvSpPr>
          <p:cNvPr id="4" name="Tijdelijke aanduiding voor dianummer 3"/>
          <p:cNvSpPr>
            <a:spLocks noGrp="1"/>
          </p:cNvSpPr>
          <p:nvPr>
            <p:ph type="sldNum" sz="quarter" idx="5"/>
          </p:nvPr>
        </p:nvSpPr>
        <p:spPr/>
        <p:txBody>
          <a:bodyPr/>
          <a:lstStyle/>
          <a:p>
            <a:fld id="{A0B1B3F7-60F3-4CB2-B088-B82FFA6405AA}" type="slidenum">
              <a:rPr lang="nl-NL" smtClean="0"/>
              <a:t>7</a:t>
            </a:fld>
            <a:endParaRPr lang="nl-NL"/>
          </a:p>
        </p:txBody>
      </p:sp>
    </p:spTree>
    <p:extLst>
      <p:ext uri="{BB962C8B-B14F-4D97-AF65-F5344CB8AC3E}">
        <p14:creationId xmlns:p14="http://schemas.microsoft.com/office/powerpoint/2010/main" val="405049405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indent="0">
              <a:lnSpc>
                <a:spcPct val="90000"/>
              </a:lnSpc>
              <a:spcAft>
                <a:spcPts val="1000"/>
              </a:spcAft>
              <a:buNone/>
            </a:pPr>
            <a:r>
              <a:rPr lang="nl-NL" dirty="0">
                <a:ea typeface="Calibri" panose="020F0502020204030204" pitchFamily="34" charset="0"/>
                <a:cs typeface="Calibri" panose="020F0502020204030204" pitchFamily="34" charset="0"/>
              </a:rPr>
              <a:t>Als een zwangere hepatitis B heeft kan de baby worden besmet </a:t>
            </a:r>
            <a:endParaRPr lang="nl-NL" dirty="0"/>
          </a:p>
        </p:txBody>
      </p:sp>
      <p:sp>
        <p:nvSpPr>
          <p:cNvPr id="4" name="Tijdelijke aanduiding voor dianummer 3"/>
          <p:cNvSpPr>
            <a:spLocks noGrp="1"/>
          </p:cNvSpPr>
          <p:nvPr>
            <p:ph type="sldNum" sz="quarter" idx="5"/>
          </p:nvPr>
        </p:nvSpPr>
        <p:spPr/>
        <p:txBody>
          <a:bodyPr/>
          <a:lstStyle/>
          <a:p>
            <a:fld id="{A0B1B3F7-60F3-4CB2-B088-B82FFA6405AA}" type="slidenum">
              <a:rPr lang="nl-NL" smtClean="0"/>
              <a:t>8</a:t>
            </a:fld>
            <a:endParaRPr lang="nl-NL"/>
          </a:p>
        </p:txBody>
      </p:sp>
    </p:spTree>
    <p:extLst>
      <p:ext uri="{BB962C8B-B14F-4D97-AF65-F5344CB8AC3E}">
        <p14:creationId xmlns:p14="http://schemas.microsoft.com/office/powerpoint/2010/main" val="34259321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indent="0">
              <a:lnSpc>
                <a:spcPct val="90000"/>
              </a:lnSpc>
              <a:spcAft>
                <a:spcPts val="1000"/>
              </a:spcAft>
              <a:buNone/>
            </a:pPr>
            <a:r>
              <a:rPr lang="nl-NL" dirty="0">
                <a:ea typeface="Calibri" panose="020F0502020204030204" pitchFamily="34" charset="0"/>
                <a:cs typeface="Calibri" panose="020F0502020204030204" pitchFamily="34" charset="0"/>
              </a:rPr>
              <a:t>In Nederland worden alle zwangeren getest op hepatitis B. Dat regelt de vroedvrouw. Als de vrouw hepatitis B heeft wordt ze naar de huisarts doorgestuurd. </a:t>
            </a:r>
            <a:br>
              <a:rPr lang="nl-NL" dirty="0">
                <a:ea typeface="Calibri" panose="020F0502020204030204" pitchFamily="34" charset="0"/>
                <a:cs typeface="Calibri" panose="020F0502020204030204" pitchFamily="34" charset="0"/>
              </a:rPr>
            </a:br>
            <a:r>
              <a:rPr lang="nl-NL" dirty="0">
                <a:ea typeface="Calibri" panose="020F0502020204030204" pitchFamily="34" charset="0"/>
                <a:cs typeface="Calibri" panose="020F0502020204030204" pitchFamily="34" charset="0"/>
              </a:rPr>
              <a:t>De huisarts zal bespreken of iemand doorgestuurd moet worden naar een specialist in het ziekenhuis of dat de huisarts dit zelf behandelt. </a:t>
            </a:r>
            <a:br>
              <a:rPr lang="nl-NL" dirty="0">
                <a:effectLst/>
                <a:ea typeface="Calibri" panose="020F0502020204030204" pitchFamily="34" charset="0"/>
                <a:cs typeface="Calibri" panose="020F0502020204030204" pitchFamily="34" charset="0"/>
              </a:rPr>
            </a:br>
            <a:r>
              <a:rPr lang="nl-NL" dirty="0">
                <a:effectLst/>
                <a:ea typeface="Calibri" panose="020F0502020204030204" pitchFamily="34" charset="0"/>
                <a:cs typeface="Calibri" panose="020F0502020204030204" pitchFamily="34" charset="0"/>
              </a:rPr>
              <a:t>Dat kan door: </a:t>
            </a:r>
            <a:endParaRPr lang="nl-NL" dirty="0">
              <a:effectLst/>
              <a:ea typeface="Calibri" panose="020F0502020204030204" pitchFamily="34" charset="0"/>
              <a:cs typeface="Times New Roman" panose="02020603050405020304" pitchFamily="18" charset="0"/>
            </a:endParaRPr>
          </a:p>
          <a:p>
            <a:pPr marL="342900" lvl="0" indent="-342900">
              <a:buFont typeface="Symbol" panose="05050102010706020507" pitchFamily="18" charset="2"/>
              <a:buChar char=""/>
            </a:pPr>
            <a:r>
              <a:rPr lang="nl-NL" dirty="0">
                <a:effectLst/>
                <a:latin typeface="Calibri" panose="020F0502020204030204" pitchFamily="34" charset="0"/>
                <a:ea typeface="Calibri" panose="020F0502020204030204" pitchFamily="34" charset="0"/>
                <a:cs typeface="Calibri" panose="020F0502020204030204" pitchFamily="34" charset="0"/>
              </a:rPr>
              <a:t>een bloedtransfusie met besmet bloed. Dit gebeurt in Nederland niet meer.</a:t>
            </a:r>
            <a:endParaRPr lang="nl-NL"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buFont typeface="Symbol" panose="05050102010706020507" pitchFamily="18" charset="2"/>
              <a:buChar char=""/>
            </a:pPr>
            <a:r>
              <a:rPr lang="nl-NL" dirty="0">
                <a:effectLst/>
                <a:latin typeface="Calibri" panose="020F0502020204030204" pitchFamily="34" charset="0"/>
                <a:ea typeface="Calibri" panose="020F0502020204030204" pitchFamily="34" charset="0"/>
                <a:cs typeface="Calibri" panose="020F0502020204030204" pitchFamily="34" charset="0"/>
              </a:rPr>
              <a:t>gebruik van een besmet scheermesje of tandenborstel</a:t>
            </a:r>
            <a:endParaRPr lang="nl-NL"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buFont typeface="Symbol" panose="05050102010706020507" pitchFamily="18" charset="2"/>
              <a:buChar char=""/>
            </a:pPr>
            <a:r>
              <a:rPr lang="nl-NL" dirty="0">
                <a:effectLst/>
                <a:latin typeface="Calibri" panose="020F0502020204030204" pitchFamily="34" charset="0"/>
                <a:ea typeface="Calibri" panose="020F0502020204030204" pitchFamily="34" charset="0"/>
                <a:cs typeface="Calibri" panose="020F0502020204030204" pitchFamily="34" charset="0"/>
              </a:rPr>
              <a:t>gebruik van een besmette naald bij drugs </a:t>
            </a:r>
            <a:endParaRPr lang="nl-NL"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buFont typeface="Symbol" panose="05050102010706020507" pitchFamily="18" charset="2"/>
              <a:buChar char=""/>
            </a:pPr>
            <a:r>
              <a:rPr lang="nl-NL" dirty="0">
                <a:effectLst/>
                <a:latin typeface="Calibri" panose="020F0502020204030204" pitchFamily="34" charset="0"/>
                <a:ea typeface="Calibri" panose="020F0502020204030204" pitchFamily="34" charset="0"/>
                <a:cs typeface="Calibri" panose="020F0502020204030204" pitchFamily="34" charset="0"/>
              </a:rPr>
              <a:t>het zetten van een tatoeage met een besmette naald </a:t>
            </a:r>
            <a:endParaRPr lang="nl-NL" dirty="0">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br>
              <a:rPr lang="nl-NL" dirty="0"/>
            </a:br>
            <a:endParaRPr lang="nl-NL" dirty="0"/>
          </a:p>
        </p:txBody>
      </p:sp>
      <p:sp>
        <p:nvSpPr>
          <p:cNvPr id="4" name="Tijdelijke aanduiding voor dianummer 3"/>
          <p:cNvSpPr>
            <a:spLocks noGrp="1"/>
          </p:cNvSpPr>
          <p:nvPr>
            <p:ph type="sldNum" sz="quarter" idx="5"/>
          </p:nvPr>
        </p:nvSpPr>
        <p:spPr/>
        <p:txBody>
          <a:bodyPr/>
          <a:lstStyle/>
          <a:p>
            <a:fld id="{A0B1B3F7-60F3-4CB2-B088-B82FFA6405AA}" type="slidenum">
              <a:rPr lang="nl-NL" smtClean="0"/>
              <a:t>9</a:t>
            </a:fld>
            <a:endParaRPr lang="nl-NL"/>
          </a:p>
        </p:txBody>
      </p:sp>
    </p:spTree>
    <p:extLst>
      <p:ext uri="{BB962C8B-B14F-4D97-AF65-F5344CB8AC3E}">
        <p14:creationId xmlns:p14="http://schemas.microsoft.com/office/powerpoint/2010/main" val="45653294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914A29C-DE0B-4700-BAD1-DCD3F73A4D5B}"/>
              </a:ext>
            </a:extLst>
          </p:cNvPr>
          <p:cNvSpPr>
            <a:spLocks noGrp="1"/>
          </p:cNvSpPr>
          <p:nvPr>
            <p:ph type="ctrTitle"/>
          </p:nvPr>
        </p:nvSpPr>
        <p:spPr>
          <a:xfrm>
            <a:off x="1524000" y="1122363"/>
            <a:ext cx="9144000" cy="2387600"/>
          </a:xfrm>
        </p:spPr>
        <p:txBody>
          <a:bodyPr anchor="b"/>
          <a:lstStyle>
            <a:lvl1pPr algn="ctr">
              <a:defRPr sz="6000"/>
            </a:lvl1pPr>
          </a:lstStyle>
          <a:p>
            <a:r>
              <a:rPr lang="nl-NL"/>
              <a:t>Klik om stijl te bewerken</a:t>
            </a:r>
          </a:p>
        </p:txBody>
      </p:sp>
      <p:sp>
        <p:nvSpPr>
          <p:cNvPr id="3" name="Ondertitel 2">
            <a:extLst>
              <a:ext uri="{FF2B5EF4-FFF2-40B4-BE49-F238E27FC236}">
                <a16:creationId xmlns:a16="http://schemas.microsoft.com/office/drawing/2014/main" id="{693CAE19-DFDC-4339-8C0D-7B62C4155FD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p>
        </p:txBody>
      </p:sp>
      <p:sp>
        <p:nvSpPr>
          <p:cNvPr id="4" name="Tijdelijke aanduiding voor datum 3">
            <a:extLst>
              <a:ext uri="{FF2B5EF4-FFF2-40B4-BE49-F238E27FC236}">
                <a16:creationId xmlns:a16="http://schemas.microsoft.com/office/drawing/2014/main" id="{F5B4AFFE-0B33-4200-A9C7-146078E61035}"/>
              </a:ext>
            </a:extLst>
          </p:cNvPr>
          <p:cNvSpPr>
            <a:spLocks noGrp="1"/>
          </p:cNvSpPr>
          <p:nvPr>
            <p:ph type="dt" sz="half" idx="10"/>
          </p:nvPr>
        </p:nvSpPr>
        <p:spPr/>
        <p:txBody>
          <a:bodyPr/>
          <a:lstStyle/>
          <a:p>
            <a:fld id="{07EAC3FF-3A82-4454-BAD2-68C0ECAAD813}" type="datetimeFigureOut">
              <a:rPr lang="nl-NL" smtClean="0"/>
              <a:t>6-12-2021</a:t>
            </a:fld>
            <a:endParaRPr lang="nl-NL"/>
          </a:p>
        </p:txBody>
      </p:sp>
      <p:sp>
        <p:nvSpPr>
          <p:cNvPr id="5" name="Tijdelijke aanduiding voor voettekst 4">
            <a:extLst>
              <a:ext uri="{FF2B5EF4-FFF2-40B4-BE49-F238E27FC236}">
                <a16:creationId xmlns:a16="http://schemas.microsoft.com/office/drawing/2014/main" id="{9661A983-F9E5-4D85-969D-3A65F8D115BD}"/>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B0529B26-D64A-4E0A-8E5E-B3ECE6A11038}"/>
              </a:ext>
            </a:extLst>
          </p:cNvPr>
          <p:cNvSpPr>
            <a:spLocks noGrp="1"/>
          </p:cNvSpPr>
          <p:nvPr>
            <p:ph type="sldNum" sz="quarter" idx="12"/>
          </p:nvPr>
        </p:nvSpPr>
        <p:spPr/>
        <p:txBody>
          <a:bodyPr/>
          <a:lstStyle/>
          <a:p>
            <a:fld id="{6407FE22-1AD0-4DCD-A3A2-4BC63F5A37EB}" type="slidenum">
              <a:rPr lang="nl-NL" smtClean="0"/>
              <a:t>‹nr.›</a:t>
            </a:fld>
            <a:endParaRPr lang="nl-NL"/>
          </a:p>
        </p:txBody>
      </p:sp>
    </p:spTree>
    <p:extLst>
      <p:ext uri="{BB962C8B-B14F-4D97-AF65-F5344CB8AC3E}">
        <p14:creationId xmlns:p14="http://schemas.microsoft.com/office/powerpoint/2010/main" val="263712294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15DF8CC-2360-47F4-975D-624C2A600394}"/>
              </a:ext>
            </a:extLst>
          </p:cNvPr>
          <p:cNvSpPr>
            <a:spLocks noGrp="1"/>
          </p:cNvSpPr>
          <p:nvPr>
            <p:ph type="title"/>
          </p:nvPr>
        </p:nvSpPr>
        <p:spPr/>
        <p:txBody>
          <a:bodyPr/>
          <a:lstStyle/>
          <a:p>
            <a:r>
              <a:rPr lang="nl-NL"/>
              <a:t>Klik om stijl te bewerken</a:t>
            </a:r>
          </a:p>
        </p:txBody>
      </p:sp>
      <p:sp>
        <p:nvSpPr>
          <p:cNvPr id="3" name="Tijdelijke aanduiding voor verticale tekst 2">
            <a:extLst>
              <a:ext uri="{FF2B5EF4-FFF2-40B4-BE49-F238E27FC236}">
                <a16:creationId xmlns:a16="http://schemas.microsoft.com/office/drawing/2014/main" id="{09D01A57-8106-45CF-94AF-462DCCA97BB1}"/>
              </a:ext>
            </a:extLst>
          </p:cNvPr>
          <p:cNvSpPr>
            <a:spLocks noGrp="1"/>
          </p:cNvSpPr>
          <p:nvPr>
            <p:ph type="body" orient="vert" idx="1"/>
          </p:nvPr>
        </p:nvSpPr>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ECB379E4-018F-499D-B51A-41B64E4D4886}"/>
              </a:ext>
            </a:extLst>
          </p:cNvPr>
          <p:cNvSpPr>
            <a:spLocks noGrp="1"/>
          </p:cNvSpPr>
          <p:nvPr>
            <p:ph type="dt" sz="half" idx="10"/>
          </p:nvPr>
        </p:nvSpPr>
        <p:spPr/>
        <p:txBody>
          <a:bodyPr/>
          <a:lstStyle/>
          <a:p>
            <a:fld id="{07EAC3FF-3A82-4454-BAD2-68C0ECAAD813}" type="datetimeFigureOut">
              <a:rPr lang="nl-NL" smtClean="0"/>
              <a:t>6-12-2021</a:t>
            </a:fld>
            <a:endParaRPr lang="nl-NL"/>
          </a:p>
        </p:txBody>
      </p:sp>
      <p:sp>
        <p:nvSpPr>
          <p:cNvPr id="5" name="Tijdelijke aanduiding voor voettekst 4">
            <a:extLst>
              <a:ext uri="{FF2B5EF4-FFF2-40B4-BE49-F238E27FC236}">
                <a16:creationId xmlns:a16="http://schemas.microsoft.com/office/drawing/2014/main" id="{CE68B51A-C668-4B37-85D6-3A32A5B24AB0}"/>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D88DC5C1-D84A-48D2-8A61-C8F2E7772D3E}"/>
              </a:ext>
            </a:extLst>
          </p:cNvPr>
          <p:cNvSpPr>
            <a:spLocks noGrp="1"/>
          </p:cNvSpPr>
          <p:nvPr>
            <p:ph type="sldNum" sz="quarter" idx="12"/>
          </p:nvPr>
        </p:nvSpPr>
        <p:spPr/>
        <p:txBody>
          <a:bodyPr/>
          <a:lstStyle/>
          <a:p>
            <a:fld id="{6407FE22-1AD0-4DCD-A3A2-4BC63F5A37EB}" type="slidenum">
              <a:rPr lang="nl-NL" smtClean="0"/>
              <a:t>‹nr.›</a:t>
            </a:fld>
            <a:endParaRPr lang="nl-NL"/>
          </a:p>
        </p:txBody>
      </p:sp>
    </p:spTree>
    <p:extLst>
      <p:ext uri="{BB962C8B-B14F-4D97-AF65-F5344CB8AC3E}">
        <p14:creationId xmlns:p14="http://schemas.microsoft.com/office/powerpoint/2010/main" val="357079412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a:extLst>
              <a:ext uri="{FF2B5EF4-FFF2-40B4-BE49-F238E27FC236}">
                <a16:creationId xmlns:a16="http://schemas.microsoft.com/office/drawing/2014/main" id="{EAA66F22-0BF8-4C0A-AE2A-EEBD82BF8499}"/>
              </a:ext>
            </a:extLst>
          </p:cNvPr>
          <p:cNvSpPr>
            <a:spLocks noGrp="1"/>
          </p:cNvSpPr>
          <p:nvPr>
            <p:ph type="title" orient="vert"/>
          </p:nvPr>
        </p:nvSpPr>
        <p:spPr>
          <a:xfrm>
            <a:off x="8724900" y="365125"/>
            <a:ext cx="2628900" cy="5811838"/>
          </a:xfrm>
        </p:spPr>
        <p:txBody>
          <a:bodyPr vert="eaVert"/>
          <a:lstStyle/>
          <a:p>
            <a:r>
              <a:rPr lang="nl-NL"/>
              <a:t>Klik om stijl te bewerken</a:t>
            </a:r>
          </a:p>
        </p:txBody>
      </p:sp>
      <p:sp>
        <p:nvSpPr>
          <p:cNvPr id="3" name="Tijdelijke aanduiding voor verticale tekst 2">
            <a:extLst>
              <a:ext uri="{FF2B5EF4-FFF2-40B4-BE49-F238E27FC236}">
                <a16:creationId xmlns:a16="http://schemas.microsoft.com/office/drawing/2014/main" id="{052FD6A1-D6FC-415B-903F-107D8332C082}"/>
              </a:ext>
            </a:extLst>
          </p:cNvPr>
          <p:cNvSpPr>
            <a:spLocks noGrp="1"/>
          </p:cNvSpPr>
          <p:nvPr>
            <p:ph type="body" orient="vert" idx="1"/>
          </p:nvPr>
        </p:nvSpPr>
        <p:spPr>
          <a:xfrm>
            <a:off x="838200" y="365125"/>
            <a:ext cx="7734300" cy="5811838"/>
          </a:xfrm>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8E81474F-7A82-421F-88F8-5E1B5708911B}"/>
              </a:ext>
            </a:extLst>
          </p:cNvPr>
          <p:cNvSpPr>
            <a:spLocks noGrp="1"/>
          </p:cNvSpPr>
          <p:nvPr>
            <p:ph type="dt" sz="half" idx="10"/>
          </p:nvPr>
        </p:nvSpPr>
        <p:spPr/>
        <p:txBody>
          <a:bodyPr/>
          <a:lstStyle/>
          <a:p>
            <a:fld id="{07EAC3FF-3A82-4454-BAD2-68C0ECAAD813}" type="datetimeFigureOut">
              <a:rPr lang="nl-NL" smtClean="0"/>
              <a:t>6-12-2021</a:t>
            </a:fld>
            <a:endParaRPr lang="nl-NL"/>
          </a:p>
        </p:txBody>
      </p:sp>
      <p:sp>
        <p:nvSpPr>
          <p:cNvPr id="5" name="Tijdelijke aanduiding voor voettekst 4">
            <a:extLst>
              <a:ext uri="{FF2B5EF4-FFF2-40B4-BE49-F238E27FC236}">
                <a16:creationId xmlns:a16="http://schemas.microsoft.com/office/drawing/2014/main" id="{416283B1-2789-4EB1-8FC6-DD439D5DD328}"/>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9395C14E-413C-4591-BF6C-E984C0B54324}"/>
              </a:ext>
            </a:extLst>
          </p:cNvPr>
          <p:cNvSpPr>
            <a:spLocks noGrp="1"/>
          </p:cNvSpPr>
          <p:nvPr>
            <p:ph type="sldNum" sz="quarter" idx="12"/>
          </p:nvPr>
        </p:nvSpPr>
        <p:spPr/>
        <p:txBody>
          <a:bodyPr/>
          <a:lstStyle/>
          <a:p>
            <a:fld id="{6407FE22-1AD0-4DCD-A3A2-4BC63F5A37EB}" type="slidenum">
              <a:rPr lang="nl-NL" smtClean="0"/>
              <a:t>‹nr.›</a:t>
            </a:fld>
            <a:endParaRPr lang="nl-NL"/>
          </a:p>
        </p:txBody>
      </p:sp>
    </p:spTree>
    <p:extLst>
      <p:ext uri="{BB962C8B-B14F-4D97-AF65-F5344CB8AC3E}">
        <p14:creationId xmlns:p14="http://schemas.microsoft.com/office/powerpoint/2010/main" val="39291865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CD7516C-E094-44D9-B089-E4F9BE2D650C}"/>
              </a:ext>
            </a:extLst>
          </p:cNvPr>
          <p:cNvSpPr>
            <a:spLocks noGrp="1"/>
          </p:cNvSpPr>
          <p:nvPr>
            <p:ph type="title"/>
          </p:nvPr>
        </p:nvSpPr>
        <p:spPr/>
        <p:txBody>
          <a:bodyPr/>
          <a:lstStyle/>
          <a:p>
            <a:r>
              <a:rPr lang="nl-NL"/>
              <a:t>Klik om stijl te bewerken</a:t>
            </a:r>
          </a:p>
        </p:txBody>
      </p:sp>
      <p:sp>
        <p:nvSpPr>
          <p:cNvPr id="3" name="Tijdelijke aanduiding voor inhoud 2">
            <a:extLst>
              <a:ext uri="{FF2B5EF4-FFF2-40B4-BE49-F238E27FC236}">
                <a16:creationId xmlns:a16="http://schemas.microsoft.com/office/drawing/2014/main" id="{D735378E-5010-4CDA-8582-85001B68758D}"/>
              </a:ext>
            </a:extLst>
          </p:cNvPr>
          <p:cNvSpPr>
            <a:spLocks noGrp="1"/>
          </p:cNvSpPr>
          <p:nvPr>
            <p:ph idx="1"/>
          </p:nvPr>
        </p:nvSpPr>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ED8DE045-875D-46A5-BE4C-07749A8DFA2A}"/>
              </a:ext>
            </a:extLst>
          </p:cNvPr>
          <p:cNvSpPr>
            <a:spLocks noGrp="1"/>
          </p:cNvSpPr>
          <p:nvPr>
            <p:ph type="dt" sz="half" idx="10"/>
          </p:nvPr>
        </p:nvSpPr>
        <p:spPr/>
        <p:txBody>
          <a:bodyPr/>
          <a:lstStyle/>
          <a:p>
            <a:fld id="{07EAC3FF-3A82-4454-BAD2-68C0ECAAD813}" type="datetimeFigureOut">
              <a:rPr lang="nl-NL" smtClean="0"/>
              <a:t>6-12-2021</a:t>
            </a:fld>
            <a:endParaRPr lang="nl-NL"/>
          </a:p>
        </p:txBody>
      </p:sp>
      <p:sp>
        <p:nvSpPr>
          <p:cNvPr id="5" name="Tijdelijke aanduiding voor voettekst 4">
            <a:extLst>
              <a:ext uri="{FF2B5EF4-FFF2-40B4-BE49-F238E27FC236}">
                <a16:creationId xmlns:a16="http://schemas.microsoft.com/office/drawing/2014/main" id="{5C9BAD68-BB74-43E7-A7E6-FC4C49BEFB53}"/>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B1DF8409-F5A1-444E-8A30-860EF565B88C}"/>
              </a:ext>
            </a:extLst>
          </p:cNvPr>
          <p:cNvSpPr>
            <a:spLocks noGrp="1"/>
          </p:cNvSpPr>
          <p:nvPr>
            <p:ph type="sldNum" sz="quarter" idx="12"/>
          </p:nvPr>
        </p:nvSpPr>
        <p:spPr/>
        <p:txBody>
          <a:bodyPr/>
          <a:lstStyle/>
          <a:p>
            <a:fld id="{6407FE22-1AD0-4DCD-A3A2-4BC63F5A37EB}" type="slidenum">
              <a:rPr lang="nl-NL" smtClean="0"/>
              <a:t>‹nr.›</a:t>
            </a:fld>
            <a:endParaRPr lang="nl-NL"/>
          </a:p>
        </p:txBody>
      </p:sp>
    </p:spTree>
    <p:extLst>
      <p:ext uri="{BB962C8B-B14F-4D97-AF65-F5344CB8AC3E}">
        <p14:creationId xmlns:p14="http://schemas.microsoft.com/office/powerpoint/2010/main" val="22750927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79EE546-279C-46CA-B818-162726600489}"/>
              </a:ext>
            </a:extLst>
          </p:cNvPr>
          <p:cNvSpPr>
            <a:spLocks noGrp="1"/>
          </p:cNvSpPr>
          <p:nvPr>
            <p:ph type="title"/>
          </p:nvPr>
        </p:nvSpPr>
        <p:spPr>
          <a:xfrm>
            <a:off x="831850" y="1709738"/>
            <a:ext cx="10515600" cy="2852737"/>
          </a:xfrm>
        </p:spPr>
        <p:txBody>
          <a:bodyPr anchor="b"/>
          <a:lstStyle>
            <a:lvl1pPr>
              <a:defRPr sz="6000"/>
            </a:lvl1pPr>
          </a:lstStyle>
          <a:p>
            <a:r>
              <a:rPr lang="nl-NL"/>
              <a:t>Klik om stijl te bewerken</a:t>
            </a:r>
          </a:p>
        </p:txBody>
      </p:sp>
      <p:sp>
        <p:nvSpPr>
          <p:cNvPr id="3" name="Tijdelijke aanduiding voor tekst 2">
            <a:extLst>
              <a:ext uri="{FF2B5EF4-FFF2-40B4-BE49-F238E27FC236}">
                <a16:creationId xmlns:a16="http://schemas.microsoft.com/office/drawing/2014/main" id="{82C09793-98AE-4590-9317-00CDCB320C4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a:t>Klikken om de tekststijl van het model te bewerken</a:t>
            </a:r>
          </a:p>
        </p:txBody>
      </p:sp>
      <p:sp>
        <p:nvSpPr>
          <p:cNvPr id="4" name="Tijdelijke aanduiding voor datum 3">
            <a:extLst>
              <a:ext uri="{FF2B5EF4-FFF2-40B4-BE49-F238E27FC236}">
                <a16:creationId xmlns:a16="http://schemas.microsoft.com/office/drawing/2014/main" id="{2F3B5A3C-D06A-4A8E-B504-A2897A0FEF2A}"/>
              </a:ext>
            </a:extLst>
          </p:cNvPr>
          <p:cNvSpPr>
            <a:spLocks noGrp="1"/>
          </p:cNvSpPr>
          <p:nvPr>
            <p:ph type="dt" sz="half" idx="10"/>
          </p:nvPr>
        </p:nvSpPr>
        <p:spPr/>
        <p:txBody>
          <a:bodyPr/>
          <a:lstStyle/>
          <a:p>
            <a:fld id="{07EAC3FF-3A82-4454-BAD2-68C0ECAAD813}" type="datetimeFigureOut">
              <a:rPr lang="nl-NL" smtClean="0"/>
              <a:t>6-12-2021</a:t>
            </a:fld>
            <a:endParaRPr lang="nl-NL"/>
          </a:p>
        </p:txBody>
      </p:sp>
      <p:sp>
        <p:nvSpPr>
          <p:cNvPr id="5" name="Tijdelijke aanduiding voor voettekst 4">
            <a:extLst>
              <a:ext uri="{FF2B5EF4-FFF2-40B4-BE49-F238E27FC236}">
                <a16:creationId xmlns:a16="http://schemas.microsoft.com/office/drawing/2014/main" id="{BB70814B-4B10-4ADD-B4D1-362CA2975643}"/>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02B9EC7A-F3BB-4488-A1DE-CD6A4939174B}"/>
              </a:ext>
            </a:extLst>
          </p:cNvPr>
          <p:cNvSpPr>
            <a:spLocks noGrp="1"/>
          </p:cNvSpPr>
          <p:nvPr>
            <p:ph type="sldNum" sz="quarter" idx="12"/>
          </p:nvPr>
        </p:nvSpPr>
        <p:spPr/>
        <p:txBody>
          <a:bodyPr/>
          <a:lstStyle/>
          <a:p>
            <a:fld id="{6407FE22-1AD0-4DCD-A3A2-4BC63F5A37EB}" type="slidenum">
              <a:rPr lang="nl-NL" smtClean="0"/>
              <a:t>‹nr.›</a:t>
            </a:fld>
            <a:endParaRPr lang="nl-NL"/>
          </a:p>
        </p:txBody>
      </p:sp>
    </p:spTree>
    <p:extLst>
      <p:ext uri="{BB962C8B-B14F-4D97-AF65-F5344CB8AC3E}">
        <p14:creationId xmlns:p14="http://schemas.microsoft.com/office/powerpoint/2010/main" val="284726932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C1A3D30-64E0-452F-88A5-C3EE659D6D37}"/>
              </a:ext>
            </a:extLst>
          </p:cNvPr>
          <p:cNvSpPr>
            <a:spLocks noGrp="1"/>
          </p:cNvSpPr>
          <p:nvPr>
            <p:ph type="title"/>
          </p:nvPr>
        </p:nvSpPr>
        <p:spPr/>
        <p:txBody>
          <a:bodyPr/>
          <a:lstStyle/>
          <a:p>
            <a:r>
              <a:rPr lang="nl-NL"/>
              <a:t>Klik om stijl te bewerken</a:t>
            </a:r>
          </a:p>
        </p:txBody>
      </p:sp>
      <p:sp>
        <p:nvSpPr>
          <p:cNvPr id="3" name="Tijdelijke aanduiding voor inhoud 2">
            <a:extLst>
              <a:ext uri="{FF2B5EF4-FFF2-40B4-BE49-F238E27FC236}">
                <a16:creationId xmlns:a16="http://schemas.microsoft.com/office/drawing/2014/main" id="{3D55308A-DE01-4437-B183-8750474E2934}"/>
              </a:ext>
            </a:extLst>
          </p:cNvPr>
          <p:cNvSpPr>
            <a:spLocks noGrp="1"/>
          </p:cNvSpPr>
          <p:nvPr>
            <p:ph sz="half" idx="1"/>
          </p:nvPr>
        </p:nvSpPr>
        <p:spPr>
          <a:xfrm>
            <a:off x="838200" y="1825625"/>
            <a:ext cx="5181600" cy="435133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a:extLst>
              <a:ext uri="{FF2B5EF4-FFF2-40B4-BE49-F238E27FC236}">
                <a16:creationId xmlns:a16="http://schemas.microsoft.com/office/drawing/2014/main" id="{F4DD8497-BA91-4C43-A691-4E0A2E7ECC69}"/>
              </a:ext>
            </a:extLst>
          </p:cNvPr>
          <p:cNvSpPr>
            <a:spLocks noGrp="1"/>
          </p:cNvSpPr>
          <p:nvPr>
            <p:ph sz="half" idx="2"/>
          </p:nvPr>
        </p:nvSpPr>
        <p:spPr>
          <a:xfrm>
            <a:off x="6172200" y="1825625"/>
            <a:ext cx="5181600" cy="435133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datum 4">
            <a:extLst>
              <a:ext uri="{FF2B5EF4-FFF2-40B4-BE49-F238E27FC236}">
                <a16:creationId xmlns:a16="http://schemas.microsoft.com/office/drawing/2014/main" id="{93BE957C-8014-4D74-A779-1C73A5C3A0B7}"/>
              </a:ext>
            </a:extLst>
          </p:cNvPr>
          <p:cNvSpPr>
            <a:spLocks noGrp="1"/>
          </p:cNvSpPr>
          <p:nvPr>
            <p:ph type="dt" sz="half" idx="10"/>
          </p:nvPr>
        </p:nvSpPr>
        <p:spPr/>
        <p:txBody>
          <a:bodyPr/>
          <a:lstStyle/>
          <a:p>
            <a:fld id="{07EAC3FF-3A82-4454-BAD2-68C0ECAAD813}" type="datetimeFigureOut">
              <a:rPr lang="nl-NL" smtClean="0"/>
              <a:t>6-12-2021</a:t>
            </a:fld>
            <a:endParaRPr lang="nl-NL"/>
          </a:p>
        </p:txBody>
      </p:sp>
      <p:sp>
        <p:nvSpPr>
          <p:cNvPr id="6" name="Tijdelijke aanduiding voor voettekst 5">
            <a:extLst>
              <a:ext uri="{FF2B5EF4-FFF2-40B4-BE49-F238E27FC236}">
                <a16:creationId xmlns:a16="http://schemas.microsoft.com/office/drawing/2014/main" id="{7E332759-1897-479F-A7A2-CE6D84ABE2E6}"/>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ED191BA1-1CB0-46C4-A10C-3C78E1D2508E}"/>
              </a:ext>
            </a:extLst>
          </p:cNvPr>
          <p:cNvSpPr>
            <a:spLocks noGrp="1"/>
          </p:cNvSpPr>
          <p:nvPr>
            <p:ph type="sldNum" sz="quarter" idx="12"/>
          </p:nvPr>
        </p:nvSpPr>
        <p:spPr/>
        <p:txBody>
          <a:bodyPr/>
          <a:lstStyle/>
          <a:p>
            <a:fld id="{6407FE22-1AD0-4DCD-A3A2-4BC63F5A37EB}" type="slidenum">
              <a:rPr lang="nl-NL" smtClean="0"/>
              <a:t>‹nr.›</a:t>
            </a:fld>
            <a:endParaRPr lang="nl-NL"/>
          </a:p>
        </p:txBody>
      </p:sp>
    </p:spTree>
    <p:extLst>
      <p:ext uri="{BB962C8B-B14F-4D97-AF65-F5344CB8AC3E}">
        <p14:creationId xmlns:p14="http://schemas.microsoft.com/office/powerpoint/2010/main" val="2199875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6E406A8-DEFC-4F06-AD4C-A6BA2AFD9DA9}"/>
              </a:ext>
            </a:extLst>
          </p:cNvPr>
          <p:cNvSpPr>
            <a:spLocks noGrp="1"/>
          </p:cNvSpPr>
          <p:nvPr>
            <p:ph type="title"/>
          </p:nvPr>
        </p:nvSpPr>
        <p:spPr>
          <a:xfrm>
            <a:off x="839788" y="365125"/>
            <a:ext cx="10515600" cy="1325563"/>
          </a:xfrm>
        </p:spPr>
        <p:txBody>
          <a:bodyPr/>
          <a:lstStyle/>
          <a:p>
            <a:r>
              <a:rPr lang="nl-NL"/>
              <a:t>Klik om stijl te bewerken</a:t>
            </a:r>
          </a:p>
        </p:txBody>
      </p:sp>
      <p:sp>
        <p:nvSpPr>
          <p:cNvPr id="3" name="Tijdelijke aanduiding voor tekst 2">
            <a:extLst>
              <a:ext uri="{FF2B5EF4-FFF2-40B4-BE49-F238E27FC236}">
                <a16:creationId xmlns:a16="http://schemas.microsoft.com/office/drawing/2014/main" id="{410BF8EA-1D22-4409-A64E-D81894BBD2F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4" name="Tijdelijke aanduiding voor inhoud 3">
            <a:extLst>
              <a:ext uri="{FF2B5EF4-FFF2-40B4-BE49-F238E27FC236}">
                <a16:creationId xmlns:a16="http://schemas.microsoft.com/office/drawing/2014/main" id="{908768D8-5E35-4257-A678-7CA090A783A0}"/>
              </a:ext>
            </a:extLst>
          </p:cNvPr>
          <p:cNvSpPr>
            <a:spLocks noGrp="1"/>
          </p:cNvSpPr>
          <p:nvPr>
            <p:ph sz="half" idx="2"/>
          </p:nvPr>
        </p:nvSpPr>
        <p:spPr>
          <a:xfrm>
            <a:off x="839788" y="2505075"/>
            <a:ext cx="5157787" cy="368458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tekst 4">
            <a:extLst>
              <a:ext uri="{FF2B5EF4-FFF2-40B4-BE49-F238E27FC236}">
                <a16:creationId xmlns:a16="http://schemas.microsoft.com/office/drawing/2014/main" id="{9DBEF584-36B2-4F75-8C30-54860FE3784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6" name="Tijdelijke aanduiding voor inhoud 5">
            <a:extLst>
              <a:ext uri="{FF2B5EF4-FFF2-40B4-BE49-F238E27FC236}">
                <a16:creationId xmlns:a16="http://schemas.microsoft.com/office/drawing/2014/main" id="{CD66DFD4-E0EE-4B50-A858-A52DBEC81F6D}"/>
              </a:ext>
            </a:extLst>
          </p:cNvPr>
          <p:cNvSpPr>
            <a:spLocks noGrp="1"/>
          </p:cNvSpPr>
          <p:nvPr>
            <p:ph sz="quarter" idx="4"/>
          </p:nvPr>
        </p:nvSpPr>
        <p:spPr>
          <a:xfrm>
            <a:off x="6172200" y="2505075"/>
            <a:ext cx="5183188" cy="368458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7" name="Tijdelijke aanduiding voor datum 6">
            <a:extLst>
              <a:ext uri="{FF2B5EF4-FFF2-40B4-BE49-F238E27FC236}">
                <a16:creationId xmlns:a16="http://schemas.microsoft.com/office/drawing/2014/main" id="{767C8FFF-C205-42C8-B8CB-6F09D05682D3}"/>
              </a:ext>
            </a:extLst>
          </p:cNvPr>
          <p:cNvSpPr>
            <a:spLocks noGrp="1"/>
          </p:cNvSpPr>
          <p:nvPr>
            <p:ph type="dt" sz="half" idx="10"/>
          </p:nvPr>
        </p:nvSpPr>
        <p:spPr/>
        <p:txBody>
          <a:bodyPr/>
          <a:lstStyle/>
          <a:p>
            <a:fld id="{07EAC3FF-3A82-4454-BAD2-68C0ECAAD813}" type="datetimeFigureOut">
              <a:rPr lang="nl-NL" smtClean="0"/>
              <a:t>6-12-2021</a:t>
            </a:fld>
            <a:endParaRPr lang="nl-NL"/>
          </a:p>
        </p:txBody>
      </p:sp>
      <p:sp>
        <p:nvSpPr>
          <p:cNvPr id="8" name="Tijdelijke aanduiding voor voettekst 7">
            <a:extLst>
              <a:ext uri="{FF2B5EF4-FFF2-40B4-BE49-F238E27FC236}">
                <a16:creationId xmlns:a16="http://schemas.microsoft.com/office/drawing/2014/main" id="{0553C9DE-BFF0-4E17-A7C2-997081311EA4}"/>
              </a:ext>
            </a:extLst>
          </p:cNvPr>
          <p:cNvSpPr>
            <a:spLocks noGrp="1"/>
          </p:cNvSpPr>
          <p:nvPr>
            <p:ph type="ftr" sz="quarter" idx="11"/>
          </p:nvPr>
        </p:nvSpPr>
        <p:spPr/>
        <p:txBody>
          <a:bodyPr/>
          <a:lstStyle/>
          <a:p>
            <a:endParaRPr lang="nl-NL"/>
          </a:p>
        </p:txBody>
      </p:sp>
      <p:sp>
        <p:nvSpPr>
          <p:cNvPr id="9" name="Tijdelijke aanduiding voor dianummer 8">
            <a:extLst>
              <a:ext uri="{FF2B5EF4-FFF2-40B4-BE49-F238E27FC236}">
                <a16:creationId xmlns:a16="http://schemas.microsoft.com/office/drawing/2014/main" id="{FA925BDC-E55B-43D4-BC62-8620FE9898D9}"/>
              </a:ext>
            </a:extLst>
          </p:cNvPr>
          <p:cNvSpPr>
            <a:spLocks noGrp="1"/>
          </p:cNvSpPr>
          <p:nvPr>
            <p:ph type="sldNum" sz="quarter" idx="12"/>
          </p:nvPr>
        </p:nvSpPr>
        <p:spPr/>
        <p:txBody>
          <a:bodyPr/>
          <a:lstStyle/>
          <a:p>
            <a:fld id="{6407FE22-1AD0-4DCD-A3A2-4BC63F5A37EB}" type="slidenum">
              <a:rPr lang="nl-NL" smtClean="0"/>
              <a:t>‹nr.›</a:t>
            </a:fld>
            <a:endParaRPr lang="nl-NL"/>
          </a:p>
        </p:txBody>
      </p:sp>
    </p:spTree>
    <p:extLst>
      <p:ext uri="{BB962C8B-B14F-4D97-AF65-F5344CB8AC3E}">
        <p14:creationId xmlns:p14="http://schemas.microsoft.com/office/powerpoint/2010/main" val="405773020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4A326A0-97AD-49C2-B8EB-364DF6879D4D}"/>
              </a:ext>
            </a:extLst>
          </p:cNvPr>
          <p:cNvSpPr>
            <a:spLocks noGrp="1"/>
          </p:cNvSpPr>
          <p:nvPr>
            <p:ph type="title"/>
          </p:nvPr>
        </p:nvSpPr>
        <p:spPr/>
        <p:txBody>
          <a:bodyPr/>
          <a:lstStyle/>
          <a:p>
            <a:r>
              <a:rPr lang="nl-NL"/>
              <a:t>Klik om stijl te bewerken</a:t>
            </a:r>
          </a:p>
        </p:txBody>
      </p:sp>
      <p:sp>
        <p:nvSpPr>
          <p:cNvPr id="3" name="Tijdelijke aanduiding voor datum 2">
            <a:extLst>
              <a:ext uri="{FF2B5EF4-FFF2-40B4-BE49-F238E27FC236}">
                <a16:creationId xmlns:a16="http://schemas.microsoft.com/office/drawing/2014/main" id="{818A3D6A-DBDC-4A04-9D3C-8717CF19C467}"/>
              </a:ext>
            </a:extLst>
          </p:cNvPr>
          <p:cNvSpPr>
            <a:spLocks noGrp="1"/>
          </p:cNvSpPr>
          <p:nvPr>
            <p:ph type="dt" sz="half" idx="10"/>
          </p:nvPr>
        </p:nvSpPr>
        <p:spPr/>
        <p:txBody>
          <a:bodyPr/>
          <a:lstStyle/>
          <a:p>
            <a:fld id="{07EAC3FF-3A82-4454-BAD2-68C0ECAAD813}" type="datetimeFigureOut">
              <a:rPr lang="nl-NL" smtClean="0"/>
              <a:t>6-12-2021</a:t>
            </a:fld>
            <a:endParaRPr lang="nl-NL"/>
          </a:p>
        </p:txBody>
      </p:sp>
      <p:sp>
        <p:nvSpPr>
          <p:cNvPr id="4" name="Tijdelijke aanduiding voor voettekst 3">
            <a:extLst>
              <a:ext uri="{FF2B5EF4-FFF2-40B4-BE49-F238E27FC236}">
                <a16:creationId xmlns:a16="http://schemas.microsoft.com/office/drawing/2014/main" id="{98E48E6D-3B25-4BB5-8E1B-4822D953C627}"/>
              </a:ext>
            </a:extLst>
          </p:cNvPr>
          <p:cNvSpPr>
            <a:spLocks noGrp="1"/>
          </p:cNvSpPr>
          <p:nvPr>
            <p:ph type="ftr" sz="quarter" idx="11"/>
          </p:nvPr>
        </p:nvSpPr>
        <p:spPr/>
        <p:txBody>
          <a:bodyPr/>
          <a:lstStyle/>
          <a:p>
            <a:endParaRPr lang="nl-NL"/>
          </a:p>
        </p:txBody>
      </p:sp>
      <p:sp>
        <p:nvSpPr>
          <p:cNvPr id="5" name="Tijdelijke aanduiding voor dianummer 4">
            <a:extLst>
              <a:ext uri="{FF2B5EF4-FFF2-40B4-BE49-F238E27FC236}">
                <a16:creationId xmlns:a16="http://schemas.microsoft.com/office/drawing/2014/main" id="{C5B72250-55A4-4482-939E-6417AA6C6F53}"/>
              </a:ext>
            </a:extLst>
          </p:cNvPr>
          <p:cNvSpPr>
            <a:spLocks noGrp="1"/>
          </p:cNvSpPr>
          <p:nvPr>
            <p:ph type="sldNum" sz="quarter" idx="12"/>
          </p:nvPr>
        </p:nvSpPr>
        <p:spPr/>
        <p:txBody>
          <a:bodyPr/>
          <a:lstStyle/>
          <a:p>
            <a:fld id="{6407FE22-1AD0-4DCD-A3A2-4BC63F5A37EB}" type="slidenum">
              <a:rPr lang="nl-NL" smtClean="0"/>
              <a:t>‹nr.›</a:t>
            </a:fld>
            <a:endParaRPr lang="nl-NL"/>
          </a:p>
        </p:txBody>
      </p:sp>
    </p:spTree>
    <p:extLst>
      <p:ext uri="{BB962C8B-B14F-4D97-AF65-F5344CB8AC3E}">
        <p14:creationId xmlns:p14="http://schemas.microsoft.com/office/powerpoint/2010/main" val="419802275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a:extLst>
              <a:ext uri="{FF2B5EF4-FFF2-40B4-BE49-F238E27FC236}">
                <a16:creationId xmlns:a16="http://schemas.microsoft.com/office/drawing/2014/main" id="{DB5D2521-CA90-4654-B8B0-A05BC8CEF87F}"/>
              </a:ext>
            </a:extLst>
          </p:cNvPr>
          <p:cNvSpPr>
            <a:spLocks noGrp="1"/>
          </p:cNvSpPr>
          <p:nvPr>
            <p:ph type="dt" sz="half" idx="10"/>
          </p:nvPr>
        </p:nvSpPr>
        <p:spPr/>
        <p:txBody>
          <a:bodyPr/>
          <a:lstStyle/>
          <a:p>
            <a:fld id="{07EAC3FF-3A82-4454-BAD2-68C0ECAAD813}" type="datetimeFigureOut">
              <a:rPr lang="nl-NL" smtClean="0"/>
              <a:t>6-12-2021</a:t>
            </a:fld>
            <a:endParaRPr lang="nl-NL"/>
          </a:p>
        </p:txBody>
      </p:sp>
      <p:sp>
        <p:nvSpPr>
          <p:cNvPr id="3" name="Tijdelijke aanduiding voor voettekst 2">
            <a:extLst>
              <a:ext uri="{FF2B5EF4-FFF2-40B4-BE49-F238E27FC236}">
                <a16:creationId xmlns:a16="http://schemas.microsoft.com/office/drawing/2014/main" id="{3B0DFEBB-58D8-4C2B-8874-9CB504BACF28}"/>
              </a:ext>
            </a:extLst>
          </p:cNvPr>
          <p:cNvSpPr>
            <a:spLocks noGrp="1"/>
          </p:cNvSpPr>
          <p:nvPr>
            <p:ph type="ftr" sz="quarter" idx="11"/>
          </p:nvPr>
        </p:nvSpPr>
        <p:spPr/>
        <p:txBody>
          <a:bodyPr/>
          <a:lstStyle/>
          <a:p>
            <a:endParaRPr lang="nl-NL"/>
          </a:p>
        </p:txBody>
      </p:sp>
      <p:sp>
        <p:nvSpPr>
          <p:cNvPr id="4" name="Tijdelijke aanduiding voor dianummer 3">
            <a:extLst>
              <a:ext uri="{FF2B5EF4-FFF2-40B4-BE49-F238E27FC236}">
                <a16:creationId xmlns:a16="http://schemas.microsoft.com/office/drawing/2014/main" id="{24CBD5B8-27F5-4B94-9DFE-9CD86281CF0B}"/>
              </a:ext>
            </a:extLst>
          </p:cNvPr>
          <p:cNvSpPr>
            <a:spLocks noGrp="1"/>
          </p:cNvSpPr>
          <p:nvPr>
            <p:ph type="sldNum" sz="quarter" idx="12"/>
          </p:nvPr>
        </p:nvSpPr>
        <p:spPr/>
        <p:txBody>
          <a:bodyPr/>
          <a:lstStyle/>
          <a:p>
            <a:fld id="{6407FE22-1AD0-4DCD-A3A2-4BC63F5A37EB}" type="slidenum">
              <a:rPr lang="nl-NL" smtClean="0"/>
              <a:t>‹nr.›</a:t>
            </a:fld>
            <a:endParaRPr lang="nl-NL"/>
          </a:p>
        </p:txBody>
      </p:sp>
    </p:spTree>
    <p:extLst>
      <p:ext uri="{BB962C8B-B14F-4D97-AF65-F5344CB8AC3E}">
        <p14:creationId xmlns:p14="http://schemas.microsoft.com/office/powerpoint/2010/main" val="155450234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323A6F7-1C67-4A4C-B9CE-C0DBE6BC94BC}"/>
              </a:ext>
            </a:extLst>
          </p:cNvPr>
          <p:cNvSpPr>
            <a:spLocks noGrp="1"/>
          </p:cNvSpPr>
          <p:nvPr>
            <p:ph type="title"/>
          </p:nvPr>
        </p:nvSpPr>
        <p:spPr>
          <a:xfrm>
            <a:off x="839788" y="457200"/>
            <a:ext cx="3932237" cy="1600200"/>
          </a:xfrm>
        </p:spPr>
        <p:txBody>
          <a:bodyPr anchor="b"/>
          <a:lstStyle>
            <a:lvl1pPr>
              <a:defRPr sz="3200"/>
            </a:lvl1pPr>
          </a:lstStyle>
          <a:p>
            <a:r>
              <a:rPr lang="nl-NL"/>
              <a:t>Klik om stijl te bewerken</a:t>
            </a:r>
          </a:p>
        </p:txBody>
      </p:sp>
      <p:sp>
        <p:nvSpPr>
          <p:cNvPr id="3" name="Tijdelijke aanduiding voor inhoud 2">
            <a:extLst>
              <a:ext uri="{FF2B5EF4-FFF2-40B4-BE49-F238E27FC236}">
                <a16:creationId xmlns:a16="http://schemas.microsoft.com/office/drawing/2014/main" id="{95755784-909E-42FA-BDD2-AE7203BBCE5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tekst 3">
            <a:extLst>
              <a:ext uri="{FF2B5EF4-FFF2-40B4-BE49-F238E27FC236}">
                <a16:creationId xmlns:a16="http://schemas.microsoft.com/office/drawing/2014/main" id="{65807190-1B89-4D45-81CA-217FF9213FB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5" name="Tijdelijke aanduiding voor datum 4">
            <a:extLst>
              <a:ext uri="{FF2B5EF4-FFF2-40B4-BE49-F238E27FC236}">
                <a16:creationId xmlns:a16="http://schemas.microsoft.com/office/drawing/2014/main" id="{6FFD731B-98C7-4500-9B28-F53C4B3E6596}"/>
              </a:ext>
            </a:extLst>
          </p:cNvPr>
          <p:cNvSpPr>
            <a:spLocks noGrp="1"/>
          </p:cNvSpPr>
          <p:nvPr>
            <p:ph type="dt" sz="half" idx="10"/>
          </p:nvPr>
        </p:nvSpPr>
        <p:spPr/>
        <p:txBody>
          <a:bodyPr/>
          <a:lstStyle/>
          <a:p>
            <a:fld id="{07EAC3FF-3A82-4454-BAD2-68C0ECAAD813}" type="datetimeFigureOut">
              <a:rPr lang="nl-NL" smtClean="0"/>
              <a:t>6-12-2021</a:t>
            </a:fld>
            <a:endParaRPr lang="nl-NL"/>
          </a:p>
        </p:txBody>
      </p:sp>
      <p:sp>
        <p:nvSpPr>
          <p:cNvPr id="6" name="Tijdelijke aanduiding voor voettekst 5">
            <a:extLst>
              <a:ext uri="{FF2B5EF4-FFF2-40B4-BE49-F238E27FC236}">
                <a16:creationId xmlns:a16="http://schemas.microsoft.com/office/drawing/2014/main" id="{AD759662-555F-4B91-BB5B-EBD619E49E21}"/>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80089810-0275-427D-AAC0-96BBDBA4B112}"/>
              </a:ext>
            </a:extLst>
          </p:cNvPr>
          <p:cNvSpPr>
            <a:spLocks noGrp="1"/>
          </p:cNvSpPr>
          <p:nvPr>
            <p:ph type="sldNum" sz="quarter" idx="12"/>
          </p:nvPr>
        </p:nvSpPr>
        <p:spPr/>
        <p:txBody>
          <a:bodyPr/>
          <a:lstStyle/>
          <a:p>
            <a:fld id="{6407FE22-1AD0-4DCD-A3A2-4BC63F5A37EB}" type="slidenum">
              <a:rPr lang="nl-NL" smtClean="0"/>
              <a:t>‹nr.›</a:t>
            </a:fld>
            <a:endParaRPr lang="nl-NL"/>
          </a:p>
        </p:txBody>
      </p:sp>
    </p:spTree>
    <p:extLst>
      <p:ext uri="{BB962C8B-B14F-4D97-AF65-F5344CB8AC3E}">
        <p14:creationId xmlns:p14="http://schemas.microsoft.com/office/powerpoint/2010/main" val="350437248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FC3D36D-EC2F-46A9-8995-31F5FE930FCA}"/>
              </a:ext>
            </a:extLst>
          </p:cNvPr>
          <p:cNvSpPr>
            <a:spLocks noGrp="1"/>
          </p:cNvSpPr>
          <p:nvPr>
            <p:ph type="title"/>
          </p:nvPr>
        </p:nvSpPr>
        <p:spPr>
          <a:xfrm>
            <a:off x="839788" y="457200"/>
            <a:ext cx="3932237" cy="1600200"/>
          </a:xfrm>
        </p:spPr>
        <p:txBody>
          <a:bodyPr anchor="b"/>
          <a:lstStyle>
            <a:lvl1pPr>
              <a:defRPr sz="3200"/>
            </a:lvl1pPr>
          </a:lstStyle>
          <a:p>
            <a:r>
              <a:rPr lang="nl-NL"/>
              <a:t>Klik om stijl te bewerken</a:t>
            </a:r>
          </a:p>
        </p:txBody>
      </p:sp>
      <p:sp>
        <p:nvSpPr>
          <p:cNvPr id="3" name="Tijdelijke aanduiding voor afbeelding 2">
            <a:extLst>
              <a:ext uri="{FF2B5EF4-FFF2-40B4-BE49-F238E27FC236}">
                <a16:creationId xmlns:a16="http://schemas.microsoft.com/office/drawing/2014/main" id="{177BC21A-CC1C-4F77-BB32-CFCE2E51658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a:p>
        </p:txBody>
      </p:sp>
      <p:sp>
        <p:nvSpPr>
          <p:cNvPr id="4" name="Tijdelijke aanduiding voor tekst 3">
            <a:extLst>
              <a:ext uri="{FF2B5EF4-FFF2-40B4-BE49-F238E27FC236}">
                <a16:creationId xmlns:a16="http://schemas.microsoft.com/office/drawing/2014/main" id="{3E53099D-B94A-4345-8F3F-7B09CC4667C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5" name="Tijdelijke aanduiding voor datum 4">
            <a:extLst>
              <a:ext uri="{FF2B5EF4-FFF2-40B4-BE49-F238E27FC236}">
                <a16:creationId xmlns:a16="http://schemas.microsoft.com/office/drawing/2014/main" id="{19C917FD-6B5E-4F2E-B9BD-1278D3064FD9}"/>
              </a:ext>
            </a:extLst>
          </p:cNvPr>
          <p:cNvSpPr>
            <a:spLocks noGrp="1"/>
          </p:cNvSpPr>
          <p:nvPr>
            <p:ph type="dt" sz="half" idx="10"/>
          </p:nvPr>
        </p:nvSpPr>
        <p:spPr/>
        <p:txBody>
          <a:bodyPr/>
          <a:lstStyle/>
          <a:p>
            <a:fld id="{07EAC3FF-3A82-4454-BAD2-68C0ECAAD813}" type="datetimeFigureOut">
              <a:rPr lang="nl-NL" smtClean="0"/>
              <a:t>6-12-2021</a:t>
            </a:fld>
            <a:endParaRPr lang="nl-NL"/>
          </a:p>
        </p:txBody>
      </p:sp>
      <p:sp>
        <p:nvSpPr>
          <p:cNvPr id="6" name="Tijdelijke aanduiding voor voettekst 5">
            <a:extLst>
              <a:ext uri="{FF2B5EF4-FFF2-40B4-BE49-F238E27FC236}">
                <a16:creationId xmlns:a16="http://schemas.microsoft.com/office/drawing/2014/main" id="{B607B2CE-633D-4A3F-A23E-C668E9757353}"/>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C657E8B6-441C-48BC-B3F6-D2A58D56F6C0}"/>
              </a:ext>
            </a:extLst>
          </p:cNvPr>
          <p:cNvSpPr>
            <a:spLocks noGrp="1"/>
          </p:cNvSpPr>
          <p:nvPr>
            <p:ph type="sldNum" sz="quarter" idx="12"/>
          </p:nvPr>
        </p:nvSpPr>
        <p:spPr/>
        <p:txBody>
          <a:bodyPr/>
          <a:lstStyle/>
          <a:p>
            <a:fld id="{6407FE22-1AD0-4DCD-A3A2-4BC63F5A37EB}" type="slidenum">
              <a:rPr lang="nl-NL" smtClean="0"/>
              <a:t>‹nr.›</a:t>
            </a:fld>
            <a:endParaRPr lang="nl-NL"/>
          </a:p>
        </p:txBody>
      </p:sp>
    </p:spTree>
    <p:extLst>
      <p:ext uri="{BB962C8B-B14F-4D97-AF65-F5344CB8AC3E}">
        <p14:creationId xmlns:p14="http://schemas.microsoft.com/office/powerpoint/2010/main" val="304674496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a:extLst>
              <a:ext uri="{FF2B5EF4-FFF2-40B4-BE49-F238E27FC236}">
                <a16:creationId xmlns:a16="http://schemas.microsoft.com/office/drawing/2014/main" id="{D3AAAC3C-20EA-46FD-B4CF-F6690EFF516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l-NL"/>
              <a:t>Klik om stijl te bewerken</a:t>
            </a:r>
          </a:p>
        </p:txBody>
      </p:sp>
      <p:sp>
        <p:nvSpPr>
          <p:cNvPr id="3" name="Tijdelijke aanduiding voor tekst 2">
            <a:extLst>
              <a:ext uri="{FF2B5EF4-FFF2-40B4-BE49-F238E27FC236}">
                <a16:creationId xmlns:a16="http://schemas.microsoft.com/office/drawing/2014/main" id="{A9B658C7-0CFA-4874-9C02-CCC41144022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08133217-79A5-424D-AFE4-E22A7723B9E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7EAC3FF-3A82-4454-BAD2-68C0ECAAD813}" type="datetimeFigureOut">
              <a:rPr lang="nl-NL" smtClean="0"/>
              <a:t>6-12-2021</a:t>
            </a:fld>
            <a:endParaRPr lang="nl-NL"/>
          </a:p>
        </p:txBody>
      </p:sp>
      <p:sp>
        <p:nvSpPr>
          <p:cNvPr id="5" name="Tijdelijke aanduiding voor voettekst 4">
            <a:extLst>
              <a:ext uri="{FF2B5EF4-FFF2-40B4-BE49-F238E27FC236}">
                <a16:creationId xmlns:a16="http://schemas.microsoft.com/office/drawing/2014/main" id="{E7CEE7CF-6457-4612-8875-7A23934D49D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a:p>
        </p:txBody>
      </p:sp>
      <p:sp>
        <p:nvSpPr>
          <p:cNvPr id="6" name="Tijdelijke aanduiding voor dianummer 5">
            <a:extLst>
              <a:ext uri="{FF2B5EF4-FFF2-40B4-BE49-F238E27FC236}">
                <a16:creationId xmlns:a16="http://schemas.microsoft.com/office/drawing/2014/main" id="{F4E24059-6C97-4931-878A-38A612E8ADC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407FE22-1AD0-4DCD-A3A2-4BC63F5A37EB}" type="slidenum">
              <a:rPr lang="nl-NL" smtClean="0"/>
              <a:t>‹nr.›</a:t>
            </a:fld>
            <a:endParaRPr lang="nl-NL"/>
          </a:p>
        </p:txBody>
      </p:sp>
    </p:spTree>
    <p:extLst>
      <p:ext uri="{BB962C8B-B14F-4D97-AF65-F5344CB8AC3E}">
        <p14:creationId xmlns:p14="http://schemas.microsoft.com/office/powerpoint/2010/main" val="331903053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1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1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comments" Target="../comments/comment1.xml"/><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4.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5.jpg"/><Relationship Id="rId4" Type="http://schemas.openxmlformats.org/officeDocument/2006/relationships/image" Target="../media/image4.jpg"/></Relationships>
</file>

<file path=ppt/slides/_rels/slide6.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7.jpg"/></Relationships>
</file>

<file path=ppt/slides/_rels/slide8.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9.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4637791-E719-41BC-900D-E8003B566CE1}"/>
              </a:ext>
            </a:extLst>
          </p:cNvPr>
          <p:cNvSpPr>
            <a:spLocks noGrp="1"/>
          </p:cNvSpPr>
          <p:nvPr>
            <p:ph type="title"/>
          </p:nvPr>
        </p:nvSpPr>
        <p:spPr/>
        <p:txBody>
          <a:bodyPr>
            <a:normAutofit/>
          </a:bodyPr>
          <a:lstStyle/>
          <a:p>
            <a:r>
              <a:rPr lang="nl-NL" sz="2000" dirty="0"/>
              <a:t>Logo’s van de organisaties invoegen </a:t>
            </a:r>
          </a:p>
        </p:txBody>
      </p:sp>
      <p:sp>
        <p:nvSpPr>
          <p:cNvPr id="4" name="Tijdelijke aanduiding voor inhoud 3">
            <a:extLst>
              <a:ext uri="{FF2B5EF4-FFF2-40B4-BE49-F238E27FC236}">
                <a16:creationId xmlns:a16="http://schemas.microsoft.com/office/drawing/2014/main" id="{DFEA1B74-F731-4099-9096-476D4B3E3EE0}"/>
              </a:ext>
            </a:extLst>
          </p:cNvPr>
          <p:cNvSpPr>
            <a:spLocks noGrp="1"/>
          </p:cNvSpPr>
          <p:nvPr>
            <p:ph idx="1"/>
          </p:nvPr>
        </p:nvSpPr>
        <p:spPr/>
        <p:txBody>
          <a:bodyPr/>
          <a:lstStyle/>
          <a:p>
            <a:pPr marL="0" indent="0">
              <a:buNone/>
            </a:pPr>
            <a:endParaRPr lang="nl-NL" dirty="0"/>
          </a:p>
          <a:p>
            <a:pPr marL="0" indent="0">
              <a:buNone/>
            </a:pPr>
            <a:endParaRPr lang="nl-NL" dirty="0"/>
          </a:p>
          <a:p>
            <a:pPr marL="0" indent="0">
              <a:buNone/>
            </a:pPr>
            <a:endParaRPr lang="nl-NL" dirty="0"/>
          </a:p>
          <a:p>
            <a:pPr marL="0" indent="0">
              <a:buNone/>
            </a:pPr>
            <a:r>
              <a:rPr lang="nl-NL" dirty="0"/>
              <a:t>	</a:t>
            </a:r>
            <a:r>
              <a:rPr lang="nl-NL" sz="3200" b="1" dirty="0"/>
              <a:t>Welkom bij de bijeenkomst over hepatitis B en C</a:t>
            </a:r>
          </a:p>
          <a:p>
            <a:pPr marL="0" indent="0">
              <a:buNone/>
            </a:pPr>
            <a:endParaRPr lang="nl-NL" sz="3200" b="1" dirty="0"/>
          </a:p>
          <a:p>
            <a:pPr marL="0" indent="0">
              <a:buNone/>
            </a:pPr>
            <a:r>
              <a:rPr lang="nl-NL" sz="3200" b="1" dirty="0"/>
              <a:t> </a:t>
            </a:r>
            <a:br>
              <a:rPr lang="nl-NL" dirty="0"/>
            </a:br>
            <a:endParaRPr lang="nl-NL" dirty="0"/>
          </a:p>
        </p:txBody>
      </p:sp>
      <p:pic>
        <p:nvPicPr>
          <p:cNvPr id="5" name="Tijdelijke aanduiding voor inhoud 5">
            <a:extLst>
              <a:ext uri="{FF2B5EF4-FFF2-40B4-BE49-F238E27FC236}">
                <a16:creationId xmlns:a16="http://schemas.microsoft.com/office/drawing/2014/main" id="{297D4A58-ECAC-4B0E-B6A0-5E684F5A013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32145" y="464996"/>
            <a:ext cx="2621280" cy="960120"/>
          </a:xfrm>
          <a:prstGeom prst="rect">
            <a:avLst/>
          </a:prstGeom>
        </p:spPr>
      </p:pic>
    </p:spTree>
    <p:extLst>
      <p:ext uri="{BB962C8B-B14F-4D97-AF65-F5344CB8AC3E}">
        <p14:creationId xmlns:p14="http://schemas.microsoft.com/office/powerpoint/2010/main" val="220170268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4637791-E719-41BC-900D-E8003B566CE1}"/>
              </a:ext>
            </a:extLst>
          </p:cNvPr>
          <p:cNvSpPr>
            <a:spLocks noGrp="1"/>
          </p:cNvSpPr>
          <p:nvPr>
            <p:ph type="title"/>
          </p:nvPr>
        </p:nvSpPr>
        <p:spPr/>
        <p:txBody>
          <a:bodyPr>
            <a:normAutofit/>
          </a:bodyPr>
          <a:lstStyle/>
          <a:p>
            <a:r>
              <a:rPr lang="nl-NL" sz="2000" dirty="0"/>
              <a:t>Logo’s van de organisaties invoegen </a:t>
            </a:r>
          </a:p>
        </p:txBody>
      </p:sp>
      <p:sp>
        <p:nvSpPr>
          <p:cNvPr id="4" name="Tijdelijke aanduiding voor inhoud 3">
            <a:extLst>
              <a:ext uri="{FF2B5EF4-FFF2-40B4-BE49-F238E27FC236}">
                <a16:creationId xmlns:a16="http://schemas.microsoft.com/office/drawing/2014/main" id="{DFEA1B74-F731-4099-9096-476D4B3E3EE0}"/>
              </a:ext>
            </a:extLst>
          </p:cNvPr>
          <p:cNvSpPr>
            <a:spLocks noGrp="1"/>
          </p:cNvSpPr>
          <p:nvPr>
            <p:ph idx="1"/>
          </p:nvPr>
        </p:nvSpPr>
        <p:spPr>
          <a:xfrm>
            <a:off x="838200" y="1790559"/>
            <a:ext cx="10515600" cy="4351338"/>
          </a:xfrm>
        </p:spPr>
        <p:txBody>
          <a:bodyPr>
            <a:normAutofit/>
          </a:bodyPr>
          <a:lstStyle/>
          <a:p>
            <a:pPr marL="0" indent="0">
              <a:lnSpc>
                <a:spcPct val="90000"/>
              </a:lnSpc>
              <a:spcAft>
                <a:spcPts val="1000"/>
              </a:spcAft>
              <a:buNone/>
            </a:pPr>
            <a:r>
              <a:rPr lang="nl-NL" sz="2600" b="1" dirty="0"/>
              <a:t>Kan een baby hepatitis C van de moeder krijgen?</a:t>
            </a:r>
            <a:br>
              <a:rPr lang="nl-NL" sz="2600" b="1" dirty="0"/>
            </a:br>
            <a:br>
              <a:rPr lang="nl-NL" sz="2600" b="1" dirty="0"/>
            </a:br>
            <a:r>
              <a:rPr lang="nl-NL" sz="2600" b="1" dirty="0"/>
              <a:t>Nee, dat kan niet!</a:t>
            </a:r>
            <a:br>
              <a:rPr lang="nl-NL" sz="2600" dirty="0"/>
            </a:br>
            <a:br>
              <a:rPr lang="nl-NL" sz="2600" dirty="0"/>
            </a:br>
            <a:r>
              <a:rPr lang="nl-NL" sz="2600" dirty="0"/>
              <a:t>Vroeger gebeurde dat wel als de baby na de geboorte een </a:t>
            </a:r>
            <a:br>
              <a:rPr lang="nl-NL" sz="2600" dirty="0"/>
            </a:br>
            <a:r>
              <a:rPr lang="nl-NL" sz="2600" dirty="0"/>
              <a:t>bloedtransfusie kreeg</a:t>
            </a:r>
            <a:br>
              <a:rPr lang="nl-NL" sz="2600" dirty="0"/>
            </a:br>
            <a:br>
              <a:rPr lang="nl-NL" sz="2600" dirty="0"/>
            </a:br>
            <a:r>
              <a:rPr lang="nl-NL" sz="2600" dirty="0"/>
              <a:t>Nu kan dat niet meer omdat er geen hepatitis C meer in het bloed kan zitten</a:t>
            </a:r>
            <a:br>
              <a:rPr lang="nl-NL" sz="2600" dirty="0"/>
            </a:br>
            <a:r>
              <a:rPr lang="nl-NL" sz="2600" dirty="0"/>
              <a:t> </a:t>
            </a:r>
          </a:p>
          <a:p>
            <a:pPr marL="0" indent="0">
              <a:lnSpc>
                <a:spcPct val="90000"/>
              </a:lnSpc>
              <a:spcAft>
                <a:spcPts val="1000"/>
              </a:spcAft>
              <a:buNone/>
            </a:pPr>
            <a:r>
              <a:rPr lang="nl-NL" sz="2600" b="1" dirty="0"/>
              <a:t>Er is geen vaccinatie voor hepatitis C! </a:t>
            </a:r>
            <a:endParaRPr lang="nl-NL" b="1" dirty="0"/>
          </a:p>
        </p:txBody>
      </p:sp>
      <p:pic>
        <p:nvPicPr>
          <p:cNvPr id="5" name="Tijdelijke aanduiding voor inhoud 5">
            <a:extLst>
              <a:ext uri="{FF2B5EF4-FFF2-40B4-BE49-F238E27FC236}">
                <a16:creationId xmlns:a16="http://schemas.microsoft.com/office/drawing/2014/main" id="{297D4A58-ECAC-4B0E-B6A0-5E684F5A013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32145" y="464996"/>
            <a:ext cx="2621280" cy="960120"/>
          </a:xfrm>
          <a:prstGeom prst="rect">
            <a:avLst/>
          </a:prstGeom>
        </p:spPr>
      </p:pic>
      <p:pic>
        <p:nvPicPr>
          <p:cNvPr id="8" name="Afbeelding 7">
            <a:extLst>
              <a:ext uri="{FF2B5EF4-FFF2-40B4-BE49-F238E27FC236}">
                <a16:creationId xmlns:a16="http://schemas.microsoft.com/office/drawing/2014/main" id="{F9181C15-8F34-460F-8803-AAC9D9EB0829}"/>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9781850" y="1919287"/>
            <a:ext cx="1171575" cy="2219325"/>
          </a:xfrm>
          <a:prstGeom prst="rect">
            <a:avLst/>
          </a:prstGeom>
          <a:noFill/>
          <a:ln>
            <a:noFill/>
          </a:ln>
        </p:spPr>
      </p:pic>
    </p:spTree>
    <p:extLst>
      <p:ext uri="{BB962C8B-B14F-4D97-AF65-F5344CB8AC3E}">
        <p14:creationId xmlns:p14="http://schemas.microsoft.com/office/powerpoint/2010/main" val="302038368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4637791-E719-41BC-900D-E8003B566CE1}"/>
              </a:ext>
            </a:extLst>
          </p:cNvPr>
          <p:cNvSpPr>
            <a:spLocks noGrp="1"/>
          </p:cNvSpPr>
          <p:nvPr>
            <p:ph type="title"/>
          </p:nvPr>
        </p:nvSpPr>
        <p:spPr/>
        <p:txBody>
          <a:bodyPr>
            <a:normAutofit/>
          </a:bodyPr>
          <a:lstStyle/>
          <a:p>
            <a:r>
              <a:rPr lang="nl-NL" sz="2000" dirty="0"/>
              <a:t>Logo’s van de organisaties invoegen </a:t>
            </a:r>
          </a:p>
        </p:txBody>
      </p:sp>
      <p:sp>
        <p:nvSpPr>
          <p:cNvPr id="4" name="Tijdelijke aanduiding voor inhoud 3">
            <a:extLst>
              <a:ext uri="{FF2B5EF4-FFF2-40B4-BE49-F238E27FC236}">
                <a16:creationId xmlns:a16="http://schemas.microsoft.com/office/drawing/2014/main" id="{DFEA1B74-F731-4099-9096-476D4B3E3EE0}"/>
              </a:ext>
            </a:extLst>
          </p:cNvPr>
          <p:cNvSpPr>
            <a:spLocks noGrp="1"/>
          </p:cNvSpPr>
          <p:nvPr>
            <p:ph idx="1"/>
          </p:nvPr>
        </p:nvSpPr>
        <p:spPr>
          <a:xfrm>
            <a:off x="838200" y="1790559"/>
            <a:ext cx="10515600" cy="4351338"/>
          </a:xfrm>
        </p:spPr>
        <p:txBody>
          <a:bodyPr>
            <a:normAutofit fontScale="25000" lnSpcReduction="20000"/>
          </a:bodyPr>
          <a:lstStyle/>
          <a:p>
            <a:pPr marL="0" indent="0">
              <a:lnSpc>
                <a:spcPct val="90000"/>
              </a:lnSpc>
              <a:spcAft>
                <a:spcPts val="1000"/>
              </a:spcAft>
              <a:buNone/>
            </a:pPr>
            <a:endParaRPr lang="nl-NL" b="1" dirty="0"/>
          </a:p>
          <a:p>
            <a:pPr marL="0" indent="0">
              <a:lnSpc>
                <a:spcPct val="90000"/>
              </a:lnSpc>
              <a:spcAft>
                <a:spcPts val="1000"/>
              </a:spcAft>
              <a:buNone/>
            </a:pPr>
            <a:r>
              <a:rPr lang="nl-NL" sz="9600" b="1" dirty="0"/>
              <a:t>Hoe weet ik of ik hepatitis B of C heb? </a:t>
            </a:r>
          </a:p>
          <a:p>
            <a:pPr marL="0" indent="0">
              <a:lnSpc>
                <a:spcPct val="90000"/>
              </a:lnSpc>
              <a:spcAft>
                <a:spcPts val="1000"/>
              </a:spcAft>
              <a:buNone/>
            </a:pPr>
            <a:endParaRPr lang="nl-NL" sz="9600" b="1" dirty="0"/>
          </a:p>
          <a:p>
            <a:pPr>
              <a:spcAft>
                <a:spcPts val="1000"/>
              </a:spcAft>
            </a:pPr>
            <a:r>
              <a:rPr lang="nl-NL" sz="9600" dirty="0"/>
              <a:t>de huisarts kan dit laten controleren met een bloedtest </a:t>
            </a:r>
          </a:p>
          <a:p>
            <a:pPr>
              <a:spcAft>
                <a:spcPts val="1000"/>
              </a:spcAft>
            </a:pPr>
            <a:r>
              <a:rPr lang="nl-NL" sz="9600" dirty="0"/>
              <a:t>dit kan overal waar je bloed kan laten prikken </a:t>
            </a:r>
          </a:p>
          <a:p>
            <a:pPr marL="0" indent="0">
              <a:spcAft>
                <a:spcPts val="1000"/>
              </a:spcAft>
              <a:buNone/>
            </a:pPr>
            <a:endParaRPr lang="nl-NL" sz="9600" dirty="0"/>
          </a:p>
          <a:p>
            <a:pPr marL="0" indent="0">
              <a:spcAft>
                <a:spcPts val="1000"/>
              </a:spcAft>
              <a:buNone/>
            </a:pPr>
            <a:r>
              <a:rPr lang="nl-NL" sz="9600" dirty="0"/>
              <a:t>Als je hepatitis B of C hebt zal de dokter je doorsturen naar een specialist in het ziekenhuis</a:t>
            </a:r>
            <a:br>
              <a:rPr lang="nl-NL" sz="9600" dirty="0"/>
            </a:br>
            <a:endParaRPr lang="nl-NL" sz="9600" dirty="0"/>
          </a:p>
          <a:p>
            <a:pPr marL="0" indent="0">
              <a:spcAft>
                <a:spcPts val="1000"/>
              </a:spcAft>
              <a:buNone/>
            </a:pPr>
            <a:r>
              <a:rPr lang="nl-NL" sz="9600" dirty="0"/>
              <a:t>Soms behandelt de huisarts hepatitis B zelf met medicijnen </a:t>
            </a:r>
            <a:br>
              <a:rPr lang="nl-NL" sz="9600" dirty="0"/>
            </a:br>
            <a:r>
              <a:rPr lang="nl-NL" sz="9600" dirty="0"/>
              <a:t> </a:t>
            </a:r>
            <a:br>
              <a:rPr lang="nl-NL" sz="9600" dirty="0"/>
            </a:br>
            <a:br>
              <a:rPr lang="nl-NL" sz="9600" dirty="0"/>
            </a:br>
            <a:r>
              <a:rPr lang="nl-NL" sz="9600" dirty="0"/>
              <a:t>.</a:t>
            </a:r>
            <a:br>
              <a:rPr lang="nl-NL" sz="9600" dirty="0"/>
            </a:br>
            <a:br>
              <a:rPr lang="nl-NL" sz="9600" dirty="0"/>
            </a:br>
            <a:r>
              <a:rPr lang="nl-NL" sz="9600" dirty="0"/>
              <a:t> </a:t>
            </a:r>
            <a:br>
              <a:rPr lang="nl-NL" sz="9600" dirty="0"/>
            </a:br>
            <a:br>
              <a:rPr lang="nl-NL" dirty="0"/>
            </a:br>
            <a:br>
              <a:rPr lang="nl-NL" dirty="0"/>
            </a:br>
            <a:br>
              <a:rPr lang="nl-NL" dirty="0"/>
            </a:br>
            <a:r>
              <a:rPr lang="nl-NL" dirty="0"/>
              <a:t> </a:t>
            </a:r>
          </a:p>
        </p:txBody>
      </p:sp>
      <p:pic>
        <p:nvPicPr>
          <p:cNvPr id="5" name="Tijdelijke aanduiding voor inhoud 5">
            <a:extLst>
              <a:ext uri="{FF2B5EF4-FFF2-40B4-BE49-F238E27FC236}">
                <a16:creationId xmlns:a16="http://schemas.microsoft.com/office/drawing/2014/main" id="{297D4A58-ECAC-4B0E-B6A0-5E684F5A013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32145" y="464996"/>
            <a:ext cx="2621280" cy="960120"/>
          </a:xfrm>
          <a:prstGeom prst="rect">
            <a:avLst/>
          </a:prstGeom>
        </p:spPr>
      </p:pic>
    </p:spTree>
    <p:extLst>
      <p:ext uri="{BB962C8B-B14F-4D97-AF65-F5344CB8AC3E}">
        <p14:creationId xmlns:p14="http://schemas.microsoft.com/office/powerpoint/2010/main" val="125569280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4637791-E719-41BC-900D-E8003B566CE1}"/>
              </a:ext>
            </a:extLst>
          </p:cNvPr>
          <p:cNvSpPr>
            <a:spLocks noGrp="1"/>
          </p:cNvSpPr>
          <p:nvPr>
            <p:ph type="title"/>
          </p:nvPr>
        </p:nvSpPr>
        <p:spPr/>
        <p:txBody>
          <a:bodyPr>
            <a:normAutofit/>
          </a:bodyPr>
          <a:lstStyle/>
          <a:p>
            <a:r>
              <a:rPr lang="nl-NL" sz="2000" dirty="0"/>
              <a:t>Logo’s van de organisaties invoegen </a:t>
            </a:r>
          </a:p>
        </p:txBody>
      </p:sp>
      <p:sp>
        <p:nvSpPr>
          <p:cNvPr id="4" name="Tijdelijke aanduiding voor inhoud 3">
            <a:extLst>
              <a:ext uri="{FF2B5EF4-FFF2-40B4-BE49-F238E27FC236}">
                <a16:creationId xmlns:a16="http://schemas.microsoft.com/office/drawing/2014/main" id="{DFEA1B74-F731-4099-9096-476D4B3E3EE0}"/>
              </a:ext>
            </a:extLst>
          </p:cNvPr>
          <p:cNvSpPr>
            <a:spLocks noGrp="1"/>
          </p:cNvSpPr>
          <p:nvPr>
            <p:ph idx="1"/>
          </p:nvPr>
        </p:nvSpPr>
        <p:spPr>
          <a:xfrm>
            <a:off x="838200" y="1790559"/>
            <a:ext cx="10515600" cy="4351338"/>
          </a:xfrm>
        </p:spPr>
        <p:txBody>
          <a:bodyPr>
            <a:normAutofit fontScale="55000" lnSpcReduction="20000"/>
          </a:bodyPr>
          <a:lstStyle/>
          <a:p>
            <a:pPr marL="0" indent="0">
              <a:lnSpc>
                <a:spcPct val="90000"/>
              </a:lnSpc>
              <a:spcAft>
                <a:spcPts val="1000"/>
              </a:spcAft>
              <a:buNone/>
            </a:pPr>
            <a:r>
              <a:rPr lang="nl-NL" sz="4500" b="1" dirty="0"/>
              <a:t>In het ziekenhuis </a:t>
            </a:r>
          </a:p>
          <a:p>
            <a:pPr marL="0" indent="0">
              <a:lnSpc>
                <a:spcPct val="90000"/>
              </a:lnSpc>
              <a:spcAft>
                <a:spcPts val="1000"/>
              </a:spcAft>
              <a:buNone/>
            </a:pPr>
            <a:endParaRPr lang="nl-NL" sz="4500" b="1" dirty="0"/>
          </a:p>
          <a:p>
            <a:pPr>
              <a:lnSpc>
                <a:spcPct val="90000"/>
              </a:lnSpc>
              <a:spcAft>
                <a:spcPts val="1000"/>
              </a:spcAft>
            </a:pPr>
            <a:r>
              <a:rPr lang="nl-NL" sz="4500" dirty="0"/>
              <a:t>je bloed wordt weer onderzocht en krijg je medicijnen</a:t>
            </a:r>
          </a:p>
          <a:p>
            <a:pPr>
              <a:lnSpc>
                <a:spcPct val="90000"/>
              </a:lnSpc>
              <a:spcAft>
                <a:spcPts val="1000"/>
              </a:spcAft>
            </a:pPr>
            <a:r>
              <a:rPr lang="nl-NL" sz="4500" dirty="0"/>
              <a:t>er wordt gekeken of je lever al ziek is</a:t>
            </a:r>
          </a:p>
          <a:p>
            <a:pPr>
              <a:lnSpc>
                <a:spcPct val="90000"/>
              </a:lnSpc>
              <a:spcAft>
                <a:spcPts val="1000"/>
              </a:spcAft>
            </a:pPr>
            <a:r>
              <a:rPr lang="nl-NL" sz="4500" dirty="0"/>
              <a:t>bij hepatitis B zorgen de medicijnen ervoor dat je lever niet zieker wordt</a:t>
            </a:r>
          </a:p>
          <a:p>
            <a:pPr>
              <a:lnSpc>
                <a:spcPct val="90000"/>
              </a:lnSpc>
              <a:spcAft>
                <a:spcPts val="1000"/>
              </a:spcAft>
            </a:pPr>
            <a:r>
              <a:rPr lang="nl-NL" sz="4500" dirty="0"/>
              <a:t>bij hepatitis C krijg je 6 of 12 weken medicijnen en dan is het virus weg! </a:t>
            </a:r>
            <a:br>
              <a:rPr lang="nl-NL" sz="4500" dirty="0"/>
            </a:br>
            <a:br>
              <a:rPr lang="nl-NL" sz="4500" dirty="0"/>
            </a:br>
            <a:br>
              <a:rPr lang="nl-NL" sz="4500" dirty="0"/>
            </a:br>
            <a:br>
              <a:rPr lang="nl-NL" sz="4500" dirty="0"/>
            </a:br>
            <a:br>
              <a:rPr lang="nl-NL" dirty="0"/>
            </a:br>
            <a:br>
              <a:rPr lang="nl-NL" dirty="0"/>
            </a:br>
            <a:r>
              <a:rPr lang="nl-NL" dirty="0"/>
              <a:t> </a:t>
            </a:r>
          </a:p>
        </p:txBody>
      </p:sp>
      <p:pic>
        <p:nvPicPr>
          <p:cNvPr id="5" name="Tijdelijke aanduiding voor inhoud 5">
            <a:extLst>
              <a:ext uri="{FF2B5EF4-FFF2-40B4-BE49-F238E27FC236}">
                <a16:creationId xmlns:a16="http://schemas.microsoft.com/office/drawing/2014/main" id="{297D4A58-ECAC-4B0E-B6A0-5E684F5A013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32145" y="464996"/>
            <a:ext cx="2621280" cy="960120"/>
          </a:xfrm>
          <a:prstGeom prst="rect">
            <a:avLst/>
          </a:prstGeom>
        </p:spPr>
      </p:pic>
      <p:pic>
        <p:nvPicPr>
          <p:cNvPr id="6" name="Afbeelding 5">
            <a:extLst>
              <a:ext uri="{FF2B5EF4-FFF2-40B4-BE49-F238E27FC236}">
                <a16:creationId xmlns:a16="http://schemas.microsoft.com/office/drawing/2014/main" id="{E2A99189-A867-43DD-A933-747B5A821E46}"/>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582025" y="1764048"/>
            <a:ext cx="2371400" cy="1721946"/>
          </a:xfrm>
          <a:prstGeom prst="rect">
            <a:avLst/>
          </a:prstGeom>
          <a:noFill/>
          <a:ln>
            <a:noFill/>
          </a:ln>
        </p:spPr>
      </p:pic>
    </p:spTree>
    <p:extLst>
      <p:ext uri="{BB962C8B-B14F-4D97-AF65-F5344CB8AC3E}">
        <p14:creationId xmlns:p14="http://schemas.microsoft.com/office/powerpoint/2010/main" val="413527517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4637791-E719-41BC-900D-E8003B566CE1}"/>
              </a:ext>
            </a:extLst>
          </p:cNvPr>
          <p:cNvSpPr>
            <a:spLocks noGrp="1"/>
          </p:cNvSpPr>
          <p:nvPr>
            <p:ph type="title"/>
          </p:nvPr>
        </p:nvSpPr>
        <p:spPr/>
        <p:txBody>
          <a:bodyPr>
            <a:normAutofit/>
          </a:bodyPr>
          <a:lstStyle/>
          <a:p>
            <a:r>
              <a:rPr lang="nl-NL" sz="2000" dirty="0"/>
              <a:t>Logo’s van de organisaties invoegen </a:t>
            </a:r>
          </a:p>
        </p:txBody>
      </p:sp>
      <p:sp>
        <p:nvSpPr>
          <p:cNvPr id="4" name="Tijdelijke aanduiding voor inhoud 3">
            <a:extLst>
              <a:ext uri="{FF2B5EF4-FFF2-40B4-BE49-F238E27FC236}">
                <a16:creationId xmlns:a16="http://schemas.microsoft.com/office/drawing/2014/main" id="{DFEA1B74-F731-4099-9096-476D4B3E3EE0}"/>
              </a:ext>
            </a:extLst>
          </p:cNvPr>
          <p:cNvSpPr>
            <a:spLocks noGrp="1"/>
          </p:cNvSpPr>
          <p:nvPr>
            <p:ph idx="1"/>
          </p:nvPr>
        </p:nvSpPr>
        <p:spPr>
          <a:xfrm>
            <a:off x="838200" y="1790559"/>
            <a:ext cx="10515600" cy="4351338"/>
          </a:xfrm>
        </p:spPr>
        <p:txBody>
          <a:bodyPr>
            <a:normAutofit fontScale="92500" lnSpcReduction="10000"/>
          </a:bodyPr>
          <a:lstStyle/>
          <a:p>
            <a:pPr marL="0" indent="0">
              <a:lnSpc>
                <a:spcPct val="90000"/>
              </a:lnSpc>
              <a:spcAft>
                <a:spcPts val="1000"/>
              </a:spcAft>
              <a:buNone/>
            </a:pPr>
            <a:r>
              <a:rPr lang="nl-NL" sz="3000" b="1" dirty="0">
                <a:solidFill>
                  <a:srgbClr val="FF0000"/>
                </a:solidFill>
              </a:rPr>
              <a:t>Goed om te weten:</a:t>
            </a:r>
          </a:p>
          <a:p>
            <a:pPr>
              <a:lnSpc>
                <a:spcPct val="90000"/>
              </a:lnSpc>
              <a:spcAft>
                <a:spcPts val="1000"/>
              </a:spcAft>
            </a:pPr>
            <a:r>
              <a:rPr lang="nl-NL" b="1" dirty="0">
                <a:solidFill>
                  <a:srgbClr val="FF0000"/>
                </a:solidFill>
              </a:rPr>
              <a:t>je hoeft je niet te schamen als je hepatitis B of C hebt! </a:t>
            </a:r>
          </a:p>
          <a:p>
            <a:pPr>
              <a:lnSpc>
                <a:spcPct val="90000"/>
              </a:lnSpc>
              <a:spcAft>
                <a:spcPts val="1000"/>
              </a:spcAft>
            </a:pPr>
            <a:r>
              <a:rPr lang="nl-NL" dirty="0"/>
              <a:t>de bloedtesten, de huisarts, de specialist in het ziekenhuis en de medicijnen worden vergoed uit de verzekering.</a:t>
            </a:r>
          </a:p>
          <a:p>
            <a:pPr>
              <a:lnSpc>
                <a:spcPct val="90000"/>
              </a:lnSpc>
              <a:spcAft>
                <a:spcPts val="1000"/>
              </a:spcAft>
            </a:pPr>
            <a:r>
              <a:rPr lang="nl-NL" dirty="0"/>
              <a:t>LET OP! Eigen risico bij de verzekering </a:t>
            </a:r>
          </a:p>
          <a:p>
            <a:pPr>
              <a:lnSpc>
                <a:spcPct val="90000"/>
              </a:lnSpc>
              <a:spcAft>
                <a:spcPts val="1000"/>
              </a:spcAft>
            </a:pPr>
            <a:r>
              <a:rPr lang="nl-NL" dirty="0"/>
              <a:t>er is veel informatie over hepatitis B en C. Ook bij de GGD</a:t>
            </a:r>
          </a:p>
          <a:p>
            <a:pPr marL="0" indent="0">
              <a:lnSpc>
                <a:spcPct val="90000"/>
              </a:lnSpc>
              <a:spcAft>
                <a:spcPts val="1000"/>
              </a:spcAft>
              <a:buNone/>
            </a:pPr>
            <a:br>
              <a:rPr lang="nl-NL" dirty="0"/>
            </a:br>
            <a:br>
              <a:rPr lang="nl-NL" dirty="0"/>
            </a:br>
            <a:r>
              <a:rPr lang="nl-NL" dirty="0"/>
              <a:t> </a:t>
            </a:r>
          </a:p>
        </p:txBody>
      </p:sp>
      <p:pic>
        <p:nvPicPr>
          <p:cNvPr id="5" name="Tijdelijke aanduiding voor inhoud 5">
            <a:extLst>
              <a:ext uri="{FF2B5EF4-FFF2-40B4-BE49-F238E27FC236}">
                <a16:creationId xmlns:a16="http://schemas.microsoft.com/office/drawing/2014/main" id="{297D4A58-ECAC-4B0E-B6A0-5E684F5A013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32145" y="464996"/>
            <a:ext cx="2621280" cy="960120"/>
          </a:xfrm>
          <a:prstGeom prst="rect">
            <a:avLst/>
          </a:prstGeom>
        </p:spPr>
      </p:pic>
    </p:spTree>
    <p:extLst>
      <p:ext uri="{BB962C8B-B14F-4D97-AF65-F5344CB8AC3E}">
        <p14:creationId xmlns:p14="http://schemas.microsoft.com/office/powerpoint/2010/main" val="80927823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4637791-E719-41BC-900D-E8003B566CE1}"/>
              </a:ext>
            </a:extLst>
          </p:cNvPr>
          <p:cNvSpPr>
            <a:spLocks noGrp="1"/>
          </p:cNvSpPr>
          <p:nvPr>
            <p:ph type="title"/>
          </p:nvPr>
        </p:nvSpPr>
        <p:spPr/>
        <p:txBody>
          <a:bodyPr>
            <a:normAutofit/>
          </a:bodyPr>
          <a:lstStyle/>
          <a:p>
            <a:r>
              <a:rPr lang="nl-NL" sz="2000" dirty="0"/>
              <a:t>Logo’s van de organisaties invoegen </a:t>
            </a:r>
          </a:p>
        </p:txBody>
      </p:sp>
      <p:sp>
        <p:nvSpPr>
          <p:cNvPr id="4" name="Tijdelijke aanduiding voor inhoud 3">
            <a:extLst>
              <a:ext uri="{FF2B5EF4-FFF2-40B4-BE49-F238E27FC236}">
                <a16:creationId xmlns:a16="http://schemas.microsoft.com/office/drawing/2014/main" id="{DFEA1B74-F731-4099-9096-476D4B3E3EE0}"/>
              </a:ext>
            </a:extLst>
          </p:cNvPr>
          <p:cNvSpPr>
            <a:spLocks noGrp="1"/>
          </p:cNvSpPr>
          <p:nvPr>
            <p:ph idx="1"/>
          </p:nvPr>
        </p:nvSpPr>
        <p:spPr>
          <a:xfrm>
            <a:off x="838200" y="1790559"/>
            <a:ext cx="10515600" cy="4351338"/>
          </a:xfrm>
        </p:spPr>
        <p:txBody>
          <a:bodyPr>
            <a:normAutofit/>
          </a:bodyPr>
          <a:lstStyle/>
          <a:p>
            <a:pPr marL="0" indent="0">
              <a:lnSpc>
                <a:spcPct val="90000"/>
              </a:lnSpc>
              <a:spcAft>
                <a:spcPts val="1000"/>
              </a:spcAft>
              <a:buNone/>
            </a:pPr>
            <a:r>
              <a:rPr lang="nl-NL" b="1" dirty="0">
                <a:solidFill>
                  <a:srgbClr val="FF0000"/>
                </a:solidFill>
              </a:rPr>
              <a:t>Neem mee naar huis: </a:t>
            </a:r>
          </a:p>
          <a:p>
            <a:pPr>
              <a:lnSpc>
                <a:spcPct val="90000"/>
              </a:lnSpc>
              <a:spcAft>
                <a:spcPts val="1000"/>
              </a:spcAft>
            </a:pPr>
            <a:r>
              <a:rPr lang="nl-NL" dirty="0"/>
              <a:t>de folder over hepatitis B en C</a:t>
            </a:r>
          </a:p>
          <a:p>
            <a:pPr>
              <a:lnSpc>
                <a:spcPct val="90000"/>
              </a:lnSpc>
              <a:spcAft>
                <a:spcPts val="1000"/>
              </a:spcAft>
            </a:pPr>
            <a:r>
              <a:rPr lang="nl-NL" dirty="0"/>
              <a:t>de brief voor de huisarts met informatie over:</a:t>
            </a:r>
            <a:br>
              <a:rPr lang="nl-NL" dirty="0"/>
            </a:br>
            <a:r>
              <a:rPr lang="nl-NL" dirty="0"/>
              <a:t>- dat je bij deze bijeenkomst bent geweest</a:t>
            </a:r>
            <a:br>
              <a:rPr lang="nl-NL" dirty="0"/>
            </a:br>
            <a:r>
              <a:rPr lang="nl-NL" dirty="0"/>
              <a:t>- dat je wilt vragen om in het bloed na te laten kijken </a:t>
            </a:r>
            <a:br>
              <a:rPr lang="nl-NL" dirty="0"/>
            </a:br>
            <a:r>
              <a:rPr lang="nl-NL" dirty="0"/>
              <a:t>- waar de huisarts goede informatie kan vinden</a:t>
            </a:r>
            <a:br>
              <a:rPr lang="nl-NL" dirty="0"/>
            </a:br>
            <a:r>
              <a:rPr lang="nl-NL" dirty="0"/>
              <a:t> </a:t>
            </a:r>
          </a:p>
        </p:txBody>
      </p:sp>
      <p:pic>
        <p:nvPicPr>
          <p:cNvPr id="5" name="Tijdelijke aanduiding voor inhoud 5">
            <a:extLst>
              <a:ext uri="{FF2B5EF4-FFF2-40B4-BE49-F238E27FC236}">
                <a16:creationId xmlns:a16="http://schemas.microsoft.com/office/drawing/2014/main" id="{297D4A58-ECAC-4B0E-B6A0-5E684F5A013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32145" y="464996"/>
            <a:ext cx="2621280" cy="960120"/>
          </a:xfrm>
          <a:prstGeom prst="rect">
            <a:avLst/>
          </a:prstGeom>
        </p:spPr>
      </p:pic>
    </p:spTree>
    <p:extLst>
      <p:ext uri="{BB962C8B-B14F-4D97-AF65-F5344CB8AC3E}">
        <p14:creationId xmlns:p14="http://schemas.microsoft.com/office/powerpoint/2010/main" val="248419915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4637791-E719-41BC-900D-E8003B566CE1}"/>
              </a:ext>
            </a:extLst>
          </p:cNvPr>
          <p:cNvSpPr>
            <a:spLocks noGrp="1"/>
          </p:cNvSpPr>
          <p:nvPr>
            <p:ph type="title"/>
          </p:nvPr>
        </p:nvSpPr>
        <p:spPr/>
        <p:txBody>
          <a:bodyPr>
            <a:normAutofit/>
          </a:bodyPr>
          <a:lstStyle/>
          <a:p>
            <a:r>
              <a:rPr lang="nl-NL" sz="2000" dirty="0"/>
              <a:t>Logo’s van de organisaties invoegen </a:t>
            </a:r>
          </a:p>
        </p:txBody>
      </p:sp>
      <p:sp>
        <p:nvSpPr>
          <p:cNvPr id="4" name="Tijdelijke aanduiding voor inhoud 3">
            <a:extLst>
              <a:ext uri="{FF2B5EF4-FFF2-40B4-BE49-F238E27FC236}">
                <a16:creationId xmlns:a16="http://schemas.microsoft.com/office/drawing/2014/main" id="{DFEA1B74-F731-4099-9096-476D4B3E3EE0}"/>
              </a:ext>
            </a:extLst>
          </p:cNvPr>
          <p:cNvSpPr>
            <a:spLocks noGrp="1"/>
          </p:cNvSpPr>
          <p:nvPr>
            <p:ph idx="1"/>
          </p:nvPr>
        </p:nvSpPr>
        <p:spPr>
          <a:xfrm>
            <a:off x="838200" y="1790559"/>
            <a:ext cx="10515600" cy="4351338"/>
          </a:xfrm>
        </p:spPr>
        <p:txBody>
          <a:bodyPr>
            <a:normAutofit/>
          </a:bodyPr>
          <a:lstStyle/>
          <a:p>
            <a:pPr marL="0" indent="0">
              <a:lnSpc>
                <a:spcPct val="90000"/>
              </a:lnSpc>
              <a:spcAft>
                <a:spcPts val="1000"/>
              </a:spcAft>
              <a:buNone/>
            </a:pPr>
            <a:endParaRPr lang="nl-NL" dirty="0">
              <a:solidFill>
                <a:srgbClr val="FF0000"/>
              </a:solidFill>
            </a:endParaRPr>
          </a:p>
          <a:p>
            <a:pPr marL="0" indent="0">
              <a:lnSpc>
                <a:spcPct val="90000"/>
              </a:lnSpc>
              <a:spcAft>
                <a:spcPts val="1000"/>
              </a:spcAft>
              <a:buNone/>
            </a:pPr>
            <a:endParaRPr lang="nl-NL" sz="3600" dirty="0">
              <a:solidFill>
                <a:srgbClr val="FF0000"/>
              </a:solidFill>
            </a:endParaRPr>
          </a:p>
          <a:p>
            <a:pPr marL="0" indent="0" algn="ctr">
              <a:lnSpc>
                <a:spcPct val="90000"/>
              </a:lnSpc>
              <a:spcAft>
                <a:spcPts val="1000"/>
              </a:spcAft>
              <a:buNone/>
            </a:pPr>
            <a:r>
              <a:rPr lang="nl-NL" sz="3600" b="1" dirty="0">
                <a:solidFill>
                  <a:srgbClr val="FF0000"/>
                </a:solidFill>
              </a:rPr>
              <a:t>Dank jullie voor jullie komst </a:t>
            </a:r>
          </a:p>
          <a:p>
            <a:pPr marL="0" indent="0" algn="ctr">
              <a:lnSpc>
                <a:spcPct val="90000"/>
              </a:lnSpc>
              <a:spcAft>
                <a:spcPts val="1000"/>
              </a:spcAft>
              <a:buNone/>
            </a:pPr>
            <a:r>
              <a:rPr lang="nl-NL" sz="3600" b="1" dirty="0">
                <a:solidFill>
                  <a:srgbClr val="FF0000"/>
                </a:solidFill>
              </a:rPr>
              <a:t>Zijn er nog vragen? Laat het ons weten!  </a:t>
            </a:r>
            <a:br>
              <a:rPr lang="nl-NL" dirty="0"/>
            </a:br>
            <a:r>
              <a:rPr lang="nl-NL" dirty="0"/>
              <a:t> </a:t>
            </a:r>
          </a:p>
        </p:txBody>
      </p:sp>
      <p:pic>
        <p:nvPicPr>
          <p:cNvPr id="5" name="Tijdelijke aanduiding voor inhoud 5">
            <a:extLst>
              <a:ext uri="{FF2B5EF4-FFF2-40B4-BE49-F238E27FC236}">
                <a16:creationId xmlns:a16="http://schemas.microsoft.com/office/drawing/2014/main" id="{297D4A58-ECAC-4B0E-B6A0-5E684F5A013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32145" y="464996"/>
            <a:ext cx="2621280" cy="960120"/>
          </a:xfrm>
          <a:prstGeom prst="rect">
            <a:avLst/>
          </a:prstGeom>
        </p:spPr>
      </p:pic>
    </p:spTree>
    <p:extLst>
      <p:ext uri="{BB962C8B-B14F-4D97-AF65-F5344CB8AC3E}">
        <p14:creationId xmlns:p14="http://schemas.microsoft.com/office/powerpoint/2010/main" val="57670437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4637791-E719-41BC-900D-E8003B566CE1}"/>
              </a:ext>
            </a:extLst>
          </p:cNvPr>
          <p:cNvSpPr>
            <a:spLocks noGrp="1"/>
          </p:cNvSpPr>
          <p:nvPr>
            <p:ph type="title"/>
          </p:nvPr>
        </p:nvSpPr>
        <p:spPr/>
        <p:txBody>
          <a:bodyPr>
            <a:normAutofit/>
          </a:bodyPr>
          <a:lstStyle/>
          <a:p>
            <a:r>
              <a:rPr lang="nl-NL" sz="2000" dirty="0"/>
              <a:t>Logo’s van de organisaties invoegen </a:t>
            </a:r>
          </a:p>
        </p:txBody>
      </p:sp>
      <p:sp>
        <p:nvSpPr>
          <p:cNvPr id="4" name="Tijdelijke aanduiding voor inhoud 3">
            <a:extLst>
              <a:ext uri="{FF2B5EF4-FFF2-40B4-BE49-F238E27FC236}">
                <a16:creationId xmlns:a16="http://schemas.microsoft.com/office/drawing/2014/main" id="{DFEA1B74-F731-4099-9096-476D4B3E3EE0}"/>
              </a:ext>
            </a:extLst>
          </p:cNvPr>
          <p:cNvSpPr>
            <a:spLocks noGrp="1"/>
          </p:cNvSpPr>
          <p:nvPr>
            <p:ph idx="1"/>
          </p:nvPr>
        </p:nvSpPr>
        <p:spPr/>
        <p:txBody>
          <a:bodyPr/>
          <a:lstStyle/>
          <a:p>
            <a:pPr marL="0" indent="0">
              <a:buNone/>
            </a:pPr>
            <a:br>
              <a:rPr lang="nl-NL" b="1" dirty="0"/>
            </a:br>
            <a:r>
              <a:rPr lang="nl-NL" b="1" dirty="0"/>
              <a:t>Hepatitis betekent: ontsteking van de lever</a:t>
            </a:r>
            <a:br>
              <a:rPr lang="nl-NL" b="1" dirty="0"/>
            </a:br>
            <a:endParaRPr lang="nl-NL" b="1" dirty="0"/>
          </a:p>
          <a:p>
            <a:pPr marL="0" indent="0">
              <a:buNone/>
            </a:pPr>
            <a:endParaRPr lang="nl-NL" b="1" dirty="0"/>
          </a:p>
          <a:p>
            <a:pPr marL="0" indent="0">
              <a:buNone/>
            </a:pPr>
            <a:r>
              <a:rPr lang="nl-NL" dirty="0"/>
              <a:t>Hepatitis B en C kunnen de lever erg ziek maken </a:t>
            </a:r>
          </a:p>
          <a:p>
            <a:pPr marL="0" indent="0">
              <a:buNone/>
            </a:pPr>
            <a:r>
              <a:rPr lang="nl-NL" dirty="0"/>
              <a:t>zonder dat je dat merkt </a:t>
            </a:r>
            <a:br>
              <a:rPr lang="nl-NL" b="1" dirty="0"/>
            </a:br>
            <a:br>
              <a:rPr lang="nl-NL" dirty="0"/>
            </a:br>
            <a:r>
              <a:rPr lang="nl-NL" dirty="0"/>
              <a:t>  </a:t>
            </a:r>
            <a:br>
              <a:rPr lang="nl-NL" dirty="0"/>
            </a:br>
            <a:br>
              <a:rPr lang="nl-NL" dirty="0"/>
            </a:br>
            <a:r>
              <a:rPr lang="nl-NL" dirty="0">
                <a:solidFill>
                  <a:srgbClr val="FF0000"/>
                </a:solidFill>
              </a:rPr>
              <a:t> </a:t>
            </a:r>
          </a:p>
        </p:txBody>
      </p:sp>
      <p:pic>
        <p:nvPicPr>
          <p:cNvPr id="5" name="Tijdelijke aanduiding voor inhoud 5">
            <a:extLst>
              <a:ext uri="{FF2B5EF4-FFF2-40B4-BE49-F238E27FC236}">
                <a16:creationId xmlns:a16="http://schemas.microsoft.com/office/drawing/2014/main" id="{297D4A58-ECAC-4B0E-B6A0-5E684F5A013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32145" y="464996"/>
            <a:ext cx="2621280" cy="960120"/>
          </a:xfrm>
          <a:prstGeom prst="rect">
            <a:avLst/>
          </a:prstGeom>
        </p:spPr>
      </p:pic>
      <p:pic>
        <p:nvPicPr>
          <p:cNvPr id="7" name="Afbeelding 6">
            <a:extLst>
              <a:ext uri="{FF2B5EF4-FFF2-40B4-BE49-F238E27FC236}">
                <a16:creationId xmlns:a16="http://schemas.microsoft.com/office/drawing/2014/main" id="{C450751B-345D-4CEB-BEC4-499A44FE022F}"/>
              </a:ext>
            </a:extLst>
          </p:cNvPr>
          <p:cNvPicPr>
            <a:picLocks noChangeAspect="1"/>
          </p:cNvPicPr>
          <p:nvPr/>
        </p:nvPicPr>
        <p:blipFill>
          <a:blip r:embed="rId4"/>
          <a:stretch>
            <a:fillRect/>
          </a:stretch>
        </p:blipFill>
        <p:spPr>
          <a:xfrm>
            <a:off x="8091747" y="2309404"/>
            <a:ext cx="2966778" cy="2167346"/>
          </a:xfrm>
          <a:prstGeom prst="rect">
            <a:avLst/>
          </a:prstGeom>
        </p:spPr>
      </p:pic>
    </p:spTree>
    <p:extLst>
      <p:ext uri="{BB962C8B-B14F-4D97-AF65-F5344CB8AC3E}">
        <p14:creationId xmlns:p14="http://schemas.microsoft.com/office/powerpoint/2010/main" val="148315232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4637791-E719-41BC-900D-E8003B566CE1}"/>
              </a:ext>
            </a:extLst>
          </p:cNvPr>
          <p:cNvSpPr>
            <a:spLocks noGrp="1"/>
          </p:cNvSpPr>
          <p:nvPr>
            <p:ph type="title"/>
          </p:nvPr>
        </p:nvSpPr>
        <p:spPr/>
        <p:txBody>
          <a:bodyPr>
            <a:normAutofit/>
          </a:bodyPr>
          <a:lstStyle/>
          <a:p>
            <a:r>
              <a:rPr lang="nl-NL" sz="2000" dirty="0"/>
              <a:t>Logo’s van de organisaties invoegen </a:t>
            </a:r>
          </a:p>
        </p:txBody>
      </p:sp>
      <p:sp>
        <p:nvSpPr>
          <p:cNvPr id="4" name="Tijdelijke aanduiding voor inhoud 3">
            <a:extLst>
              <a:ext uri="{FF2B5EF4-FFF2-40B4-BE49-F238E27FC236}">
                <a16:creationId xmlns:a16="http://schemas.microsoft.com/office/drawing/2014/main" id="{DFEA1B74-F731-4099-9096-476D4B3E3EE0}"/>
              </a:ext>
            </a:extLst>
          </p:cNvPr>
          <p:cNvSpPr>
            <a:spLocks noGrp="1"/>
          </p:cNvSpPr>
          <p:nvPr>
            <p:ph idx="1"/>
          </p:nvPr>
        </p:nvSpPr>
        <p:spPr/>
        <p:txBody>
          <a:bodyPr>
            <a:normAutofit/>
          </a:bodyPr>
          <a:lstStyle/>
          <a:p>
            <a:pPr marL="0" indent="0">
              <a:buNone/>
            </a:pPr>
            <a:endParaRPr lang="nl-NL" dirty="0"/>
          </a:p>
          <a:p>
            <a:pPr marL="0" indent="0">
              <a:buNone/>
            </a:pPr>
            <a:r>
              <a:rPr lang="nl-NL" b="1" dirty="0"/>
              <a:t>In welke landen komen hepatitis B of C voor?</a:t>
            </a:r>
            <a:br>
              <a:rPr lang="nl-NL" b="1" dirty="0"/>
            </a:br>
            <a:endParaRPr lang="nl-NL" b="1" dirty="0"/>
          </a:p>
          <a:p>
            <a:pPr marL="0" indent="0">
              <a:buNone/>
            </a:pPr>
            <a:r>
              <a:rPr lang="nl-NL" dirty="0"/>
              <a:t>Het komt in alle landen ter wereld voor, ook in Nederland</a:t>
            </a:r>
            <a:br>
              <a:rPr lang="nl-NL" dirty="0"/>
            </a:br>
            <a:r>
              <a:rPr lang="nl-NL" dirty="0"/>
              <a:t>Maar het komt heel veel voor in Marokko, Turkije, Syrië en Egypte </a:t>
            </a:r>
            <a:br>
              <a:rPr lang="nl-NL" dirty="0"/>
            </a:br>
            <a:br>
              <a:rPr lang="nl-NL" dirty="0"/>
            </a:br>
            <a:br>
              <a:rPr lang="nl-NL" dirty="0"/>
            </a:br>
            <a:br>
              <a:rPr lang="nl-NL" dirty="0"/>
            </a:br>
            <a:r>
              <a:rPr lang="nl-NL" dirty="0"/>
              <a:t> </a:t>
            </a:r>
            <a:r>
              <a:rPr lang="nl-NL" dirty="0">
                <a:solidFill>
                  <a:srgbClr val="FF0000"/>
                </a:solidFill>
              </a:rPr>
              <a:t> </a:t>
            </a:r>
          </a:p>
        </p:txBody>
      </p:sp>
      <p:pic>
        <p:nvPicPr>
          <p:cNvPr id="5" name="Tijdelijke aanduiding voor inhoud 5">
            <a:extLst>
              <a:ext uri="{FF2B5EF4-FFF2-40B4-BE49-F238E27FC236}">
                <a16:creationId xmlns:a16="http://schemas.microsoft.com/office/drawing/2014/main" id="{297D4A58-ECAC-4B0E-B6A0-5E684F5A013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32145" y="464996"/>
            <a:ext cx="2621280" cy="960120"/>
          </a:xfrm>
          <a:prstGeom prst="rect">
            <a:avLst/>
          </a:prstGeom>
        </p:spPr>
      </p:pic>
      <p:pic>
        <p:nvPicPr>
          <p:cNvPr id="6" name="Afbeelding 5">
            <a:extLst>
              <a:ext uri="{FF2B5EF4-FFF2-40B4-BE49-F238E27FC236}">
                <a16:creationId xmlns:a16="http://schemas.microsoft.com/office/drawing/2014/main" id="{383AB070-A485-47BF-BC9C-55364282918C}"/>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551680" y="4295774"/>
            <a:ext cx="2020570" cy="1495425"/>
          </a:xfrm>
          <a:prstGeom prst="rect">
            <a:avLst/>
          </a:prstGeom>
          <a:noFill/>
          <a:ln>
            <a:noFill/>
          </a:ln>
        </p:spPr>
      </p:pic>
    </p:spTree>
    <p:extLst>
      <p:ext uri="{BB962C8B-B14F-4D97-AF65-F5344CB8AC3E}">
        <p14:creationId xmlns:p14="http://schemas.microsoft.com/office/powerpoint/2010/main" val="172777825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4637791-E719-41BC-900D-E8003B566CE1}"/>
              </a:ext>
            </a:extLst>
          </p:cNvPr>
          <p:cNvSpPr>
            <a:spLocks noGrp="1"/>
          </p:cNvSpPr>
          <p:nvPr>
            <p:ph type="title"/>
          </p:nvPr>
        </p:nvSpPr>
        <p:spPr/>
        <p:txBody>
          <a:bodyPr>
            <a:normAutofit/>
          </a:bodyPr>
          <a:lstStyle/>
          <a:p>
            <a:r>
              <a:rPr lang="nl-NL" sz="2000" dirty="0"/>
              <a:t>Logo’s van de organisaties invoegen </a:t>
            </a:r>
          </a:p>
        </p:txBody>
      </p:sp>
      <p:sp>
        <p:nvSpPr>
          <p:cNvPr id="4" name="Tijdelijke aanduiding voor inhoud 3">
            <a:extLst>
              <a:ext uri="{FF2B5EF4-FFF2-40B4-BE49-F238E27FC236}">
                <a16:creationId xmlns:a16="http://schemas.microsoft.com/office/drawing/2014/main" id="{DFEA1B74-F731-4099-9096-476D4B3E3EE0}"/>
              </a:ext>
            </a:extLst>
          </p:cNvPr>
          <p:cNvSpPr>
            <a:spLocks noGrp="1"/>
          </p:cNvSpPr>
          <p:nvPr>
            <p:ph idx="1"/>
          </p:nvPr>
        </p:nvSpPr>
        <p:spPr/>
        <p:txBody>
          <a:bodyPr>
            <a:normAutofit fontScale="47500" lnSpcReduction="20000"/>
          </a:bodyPr>
          <a:lstStyle/>
          <a:p>
            <a:pPr marL="0" indent="0">
              <a:buNone/>
            </a:pPr>
            <a:br>
              <a:rPr lang="nl-NL" sz="5100" dirty="0"/>
            </a:br>
            <a:r>
              <a:rPr lang="nl-NL" sz="5100" b="1" dirty="0"/>
              <a:t>Er zijn verschillende soorten hepatitis   </a:t>
            </a:r>
          </a:p>
          <a:p>
            <a:pPr marL="0" indent="0">
              <a:buNone/>
            </a:pPr>
            <a:endParaRPr lang="nl-NL" sz="5100" dirty="0"/>
          </a:p>
          <a:p>
            <a:r>
              <a:rPr lang="nl-NL" sz="5100" dirty="0"/>
              <a:t>hepatitis A (door besmet voedsel)</a:t>
            </a:r>
          </a:p>
          <a:p>
            <a:r>
              <a:rPr lang="nl-NL" sz="5100" dirty="0"/>
              <a:t>hepatitis B (door besmet bloed)</a:t>
            </a:r>
          </a:p>
          <a:p>
            <a:r>
              <a:rPr lang="nl-NL" sz="5100" dirty="0"/>
              <a:t>hepatitis C (door besmet bloed)</a:t>
            </a:r>
          </a:p>
          <a:p>
            <a:r>
              <a:rPr lang="nl-NL" sz="5100" dirty="0"/>
              <a:t>hepatitis D (door besmet voedsel)</a:t>
            </a:r>
          </a:p>
          <a:p>
            <a:r>
              <a:rPr lang="nl-NL" sz="5100" dirty="0"/>
              <a:t>hepatitis E (door besmet voedsel </a:t>
            </a:r>
            <a:br>
              <a:rPr lang="nl-NL" sz="3800" dirty="0"/>
            </a:br>
            <a:endParaRPr lang="nl-NL" sz="3800" dirty="0"/>
          </a:p>
          <a:p>
            <a:pPr marL="0" indent="0">
              <a:buNone/>
            </a:pPr>
            <a:r>
              <a:rPr lang="nl-NL" sz="3800" dirty="0"/>
              <a:t> </a:t>
            </a:r>
            <a:br>
              <a:rPr lang="nl-NL" dirty="0"/>
            </a:br>
            <a:br>
              <a:rPr lang="nl-NL" dirty="0"/>
            </a:br>
            <a:br>
              <a:rPr lang="nl-NL" dirty="0"/>
            </a:br>
            <a:br>
              <a:rPr lang="nl-NL" dirty="0"/>
            </a:br>
            <a:r>
              <a:rPr lang="nl-NL" dirty="0"/>
              <a:t> </a:t>
            </a:r>
            <a:r>
              <a:rPr lang="nl-NL" dirty="0">
                <a:solidFill>
                  <a:srgbClr val="FF0000"/>
                </a:solidFill>
              </a:rPr>
              <a:t> </a:t>
            </a:r>
          </a:p>
        </p:txBody>
      </p:sp>
      <p:pic>
        <p:nvPicPr>
          <p:cNvPr id="5" name="Tijdelijke aanduiding voor inhoud 5">
            <a:extLst>
              <a:ext uri="{FF2B5EF4-FFF2-40B4-BE49-F238E27FC236}">
                <a16:creationId xmlns:a16="http://schemas.microsoft.com/office/drawing/2014/main" id="{297D4A58-ECAC-4B0E-B6A0-5E684F5A013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32145" y="464996"/>
            <a:ext cx="2621280" cy="960120"/>
          </a:xfrm>
          <a:prstGeom prst="rect">
            <a:avLst/>
          </a:prstGeom>
        </p:spPr>
      </p:pic>
    </p:spTree>
    <p:extLst>
      <p:ext uri="{BB962C8B-B14F-4D97-AF65-F5344CB8AC3E}">
        <p14:creationId xmlns:p14="http://schemas.microsoft.com/office/powerpoint/2010/main" val="199721112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4637791-E719-41BC-900D-E8003B566CE1}"/>
              </a:ext>
            </a:extLst>
          </p:cNvPr>
          <p:cNvSpPr>
            <a:spLocks noGrp="1"/>
          </p:cNvSpPr>
          <p:nvPr>
            <p:ph type="title"/>
          </p:nvPr>
        </p:nvSpPr>
        <p:spPr/>
        <p:txBody>
          <a:bodyPr>
            <a:normAutofit/>
          </a:bodyPr>
          <a:lstStyle/>
          <a:p>
            <a:r>
              <a:rPr lang="nl-NL" sz="2000" dirty="0"/>
              <a:t>Logo’s van de organisaties invoegen </a:t>
            </a:r>
          </a:p>
        </p:txBody>
      </p:sp>
      <p:sp>
        <p:nvSpPr>
          <p:cNvPr id="4" name="Tijdelijke aanduiding voor inhoud 3">
            <a:extLst>
              <a:ext uri="{FF2B5EF4-FFF2-40B4-BE49-F238E27FC236}">
                <a16:creationId xmlns:a16="http://schemas.microsoft.com/office/drawing/2014/main" id="{DFEA1B74-F731-4099-9096-476D4B3E3EE0}"/>
              </a:ext>
            </a:extLst>
          </p:cNvPr>
          <p:cNvSpPr>
            <a:spLocks noGrp="1"/>
          </p:cNvSpPr>
          <p:nvPr>
            <p:ph idx="1"/>
          </p:nvPr>
        </p:nvSpPr>
        <p:spPr/>
        <p:txBody>
          <a:bodyPr>
            <a:normAutofit fontScale="25000" lnSpcReduction="20000"/>
          </a:bodyPr>
          <a:lstStyle/>
          <a:p>
            <a:pPr marL="0" indent="0">
              <a:buNone/>
            </a:pPr>
            <a:endParaRPr lang="nl-NL" dirty="0"/>
          </a:p>
          <a:p>
            <a:pPr marL="0" indent="0">
              <a:lnSpc>
                <a:spcPct val="90000"/>
              </a:lnSpc>
              <a:spcAft>
                <a:spcPts val="1000"/>
              </a:spcAft>
              <a:buNone/>
            </a:pPr>
            <a:r>
              <a:rPr lang="nl-NL" sz="9600" b="1" dirty="0"/>
              <a:t>Hoe kun je hepatitis </a:t>
            </a:r>
            <a:r>
              <a:rPr lang="nl-NL" sz="9600" b="1" dirty="0">
                <a:effectLst/>
                <a:ea typeface="Calibri" panose="020F0502020204030204" pitchFamily="34" charset="0"/>
                <a:cs typeface="Calibri" panose="020F0502020204030204" pitchFamily="34" charset="0"/>
              </a:rPr>
              <a:t>B of hepatitis C krijgen?</a:t>
            </a:r>
            <a:br>
              <a:rPr lang="nl-NL" sz="9600" dirty="0">
                <a:effectLst/>
                <a:ea typeface="Calibri" panose="020F0502020204030204" pitchFamily="34" charset="0"/>
                <a:cs typeface="Calibri" panose="020F0502020204030204" pitchFamily="34" charset="0"/>
              </a:rPr>
            </a:br>
            <a:br>
              <a:rPr lang="nl-NL" sz="9600" dirty="0">
                <a:effectLst/>
                <a:ea typeface="Calibri" panose="020F0502020204030204" pitchFamily="34" charset="0"/>
                <a:cs typeface="Calibri" panose="020F0502020204030204" pitchFamily="34" charset="0"/>
              </a:rPr>
            </a:br>
            <a:endParaRPr lang="nl-NL" sz="9600" dirty="0">
              <a:effectLst/>
              <a:ea typeface="Calibri" panose="020F0502020204030204" pitchFamily="34" charset="0"/>
              <a:cs typeface="Times New Roman" panose="02020603050405020304" pitchFamily="18" charset="0"/>
            </a:endParaRPr>
          </a:p>
          <a:p>
            <a:pPr marL="342900" lvl="0" indent="-342900">
              <a:buFont typeface="Symbol" panose="05050102010706020507" pitchFamily="18" charset="2"/>
              <a:buChar char=""/>
            </a:pPr>
            <a:r>
              <a:rPr lang="nl-NL" sz="9600" dirty="0">
                <a:effectLst/>
                <a:latin typeface="Calibri" panose="020F0502020204030204" pitchFamily="34" charset="0"/>
                <a:ea typeface="Calibri" panose="020F0502020204030204" pitchFamily="34" charset="0"/>
                <a:cs typeface="Calibri" panose="020F0502020204030204" pitchFamily="34" charset="0"/>
              </a:rPr>
              <a:t>een bloedtransfusie met besmet bloed </a:t>
            </a:r>
          </a:p>
          <a:p>
            <a:pPr marL="0" lvl="0" indent="0">
              <a:buNone/>
            </a:pPr>
            <a:r>
              <a:rPr lang="nl-NL" sz="9600" dirty="0">
                <a:latin typeface="Calibri" panose="020F0502020204030204" pitchFamily="34" charset="0"/>
                <a:ea typeface="Calibri" panose="020F0502020204030204" pitchFamily="34" charset="0"/>
                <a:cs typeface="Calibri" panose="020F0502020204030204" pitchFamily="34" charset="0"/>
              </a:rPr>
              <a:t>     (d</a:t>
            </a:r>
            <a:r>
              <a:rPr lang="nl-NL" sz="9600" dirty="0">
                <a:effectLst/>
                <a:latin typeface="Calibri" panose="020F0502020204030204" pitchFamily="34" charset="0"/>
                <a:ea typeface="Calibri" panose="020F0502020204030204" pitchFamily="34" charset="0"/>
                <a:cs typeface="Calibri" panose="020F0502020204030204" pitchFamily="34" charset="0"/>
              </a:rPr>
              <a:t>it gebeurt in Nederland niet meer)</a:t>
            </a:r>
            <a:endParaRPr lang="nl-NL" sz="9600" dirty="0">
              <a:effectLst/>
              <a:latin typeface="Calibri" panose="020F0502020204030204" pitchFamily="34" charset="0"/>
              <a:ea typeface="Calibri" panose="020F0502020204030204" pitchFamily="34" charset="0"/>
              <a:cs typeface="Times New Roman" panose="02020603050405020304" pitchFamily="18" charset="0"/>
            </a:endParaRPr>
          </a:p>
          <a:p>
            <a:pPr marL="0" lvl="0" indent="0">
              <a:buNone/>
            </a:pPr>
            <a:endParaRPr lang="nl-NL" sz="9600" dirty="0">
              <a:effectLst/>
              <a:latin typeface="Calibri" panose="020F0502020204030204" pitchFamily="34" charset="0"/>
              <a:ea typeface="Calibri" panose="020F0502020204030204" pitchFamily="34" charset="0"/>
              <a:cs typeface="Calibri" panose="020F0502020204030204" pitchFamily="34" charset="0"/>
            </a:endParaRPr>
          </a:p>
          <a:p>
            <a:pPr marL="342900" lvl="0" indent="-342900">
              <a:buFont typeface="Symbol" panose="05050102010706020507" pitchFamily="18" charset="2"/>
              <a:buChar char=""/>
            </a:pPr>
            <a:r>
              <a:rPr lang="nl-NL" sz="9600" dirty="0">
                <a:effectLst/>
                <a:latin typeface="Calibri" panose="020F0502020204030204" pitchFamily="34" charset="0"/>
                <a:ea typeface="Calibri" panose="020F0502020204030204" pitchFamily="34" charset="0"/>
                <a:cs typeface="Calibri" panose="020F0502020204030204" pitchFamily="34" charset="0"/>
              </a:rPr>
              <a:t>gebruik van een besmet scheermesje of tandenborstel</a:t>
            </a:r>
          </a:p>
          <a:p>
            <a:pPr marL="0" lvl="0" indent="0">
              <a:buNone/>
            </a:pPr>
            <a:endParaRPr lang="nl-NL" sz="96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buFont typeface="Symbol" panose="05050102010706020507" pitchFamily="18" charset="2"/>
              <a:buChar char=""/>
            </a:pPr>
            <a:r>
              <a:rPr lang="nl-NL" sz="9600" dirty="0">
                <a:effectLst/>
                <a:latin typeface="Calibri" panose="020F0502020204030204" pitchFamily="34" charset="0"/>
                <a:ea typeface="Calibri" panose="020F0502020204030204" pitchFamily="34" charset="0"/>
                <a:cs typeface="Calibri" panose="020F0502020204030204" pitchFamily="34" charset="0"/>
              </a:rPr>
              <a:t>gebruik van een besmette naald bij drugs </a:t>
            </a:r>
          </a:p>
          <a:p>
            <a:pPr marL="342900" lvl="0" indent="-342900">
              <a:buFont typeface="Symbol" panose="05050102010706020507" pitchFamily="18" charset="2"/>
              <a:buChar char=""/>
            </a:pPr>
            <a:endParaRPr lang="nl-NL" sz="96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buFont typeface="Symbol" panose="05050102010706020507" pitchFamily="18" charset="2"/>
              <a:buChar char=""/>
            </a:pPr>
            <a:r>
              <a:rPr lang="nl-NL" sz="9600" dirty="0">
                <a:effectLst/>
                <a:latin typeface="Calibri" panose="020F0502020204030204" pitchFamily="34" charset="0"/>
                <a:ea typeface="Calibri" panose="020F0502020204030204" pitchFamily="34" charset="0"/>
                <a:cs typeface="Calibri" panose="020F0502020204030204" pitchFamily="34" charset="0"/>
              </a:rPr>
              <a:t>het zetten van een tatoeage met een besmette naald </a:t>
            </a:r>
          </a:p>
          <a:p>
            <a:pPr marL="0" lvl="0" indent="0">
              <a:buNone/>
            </a:pPr>
            <a:endParaRPr lang="nl-NL" sz="6000" dirty="0">
              <a:effectLst/>
              <a:latin typeface="Calibri" panose="020F0502020204030204" pitchFamily="34" charset="0"/>
              <a:ea typeface="Calibri" panose="020F0502020204030204" pitchFamily="34" charset="0"/>
              <a:cs typeface="Calibri" panose="020F0502020204030204" pitchFamily="34" charset="0"/>
            </a:endParaRPr>
          </a:p>
          <a:p>
            <a:pPr marL="0" indent="0">
              <a:buNone/>
            </a:pPr>
            <a:br>
              <a:rPr lang="nl-NL" dirty="0"/>
            </a:br>
            <a:br>
              <a:rPr lang="nl-NL" dirty="0"/>
            </a:br>
            <a:endParaRPr lang="nl-NL" dirty="0"/>
          </a:p>
        </p:txBody>
      </p:sp>
      <p:pic>
        <p:nvPicPr>
          <p:cNvPr id="5" name="Tijdelijke aanduiding voor inhoud 5">
            <a:extLst>
              <a:ext uri="{FF2B5EF4-FFF2-40B4-BE49-F238E27FC236}">
                <a16:creationId xmlns:a16="http://schemas.microsoft.com/office/drawing/2014/main" id="{297D4A58-ECAC-4B0E-B6A0-5E684F5A013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32145" y="464996"/>
            <a:ext cx="2621280" cy="960120"/>
          </a:xfrm>
          <a:prstGeom prst="rect">
            <a:avLst/>
          </a:prstGeom>
        </p:spPr>
      </p:pic>
      <p:pic>
        <p:nvPicPr>
          <p:cNvPr id="6" name="Afbeelding 5">
            <a:extLst>
              <a:ext uri="{FF2B5EF4-FFF2-40B4-BE49-F238E27FC236}">
                <a16:creationId xmlns:a16="http://schemas.microsoft.com/office/drawing/2014/main" id="{58B0788E-32DA-4C6E-B0D3-D82031213FF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433253" y="2124140"/>
            <a:ext cx="3028664" cy="2199750"/>
          </a:xfrm>
          <a:prstGeom prst="rect">
            <a:avLst/>
          </a:prstGeom>
        </p:spPr>
      </p:pic>
      <p:pic>
        <p:nvPicPr>
          <p:cNvPr id="8" name="Afbeelding 7">
            <a:extLst>
              <a:ext uri="{FF2B5EF4-FFF2-40B4-BE49-F238E27FC236}">
                <a16:creationId xmlns:a16="http://schemas.microsoft.com/office/drawing/2014/main" id="{8CC59927-E2F1-455D-8FB8-776BFA5EFA3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327983" y="4458827"/>
            <a:ext cx="1625442" cy="1180575"/>
          </a:xfrm>
          <a:prstGeom prst="rect">
            <a:avLst/>
          </a:prstGeom>
        </p:spPr>
      </p:pic>
    </p:spTree>
    <p:extLst>
      <p:ext uri="{BB962C8B-B14F-4D97-AF65-F5344CB8AC3E}">
        <p14:creationId xmlns:p14="http://schemas.microsoft.com/office/powerpoint/2010/main" val="372124470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4637791-E719-41BC-900D-E8003B566CE1}"/>
              </a:ext>
            </a:extLst>
          </p:cNvPr>
          <p:cNvSpPr>
            <a:spLocks noGrp="1"/>
          </p:cNvSpPr>
          <p:nvPr>
            <p:ph type="title"/>
          </p:nvPr>
        </p:nvSpPr>
        <p:spPr/>
        <p:txBody>
          <a:bodyPr>
            <a:normAutofit/>
          </a:bodyPr>
          <a:lstStyle/>
          <a:p>
            <a:r>
              <a:rPr lang="nl-NL" sz="2000" dirty="0"/>
              <a:t>Logo’s van de organisaties invoegen </a:t>
            </a:r>
          </a:p>
        </p:txBody>
      </p:sp>
      <p:sp>
        <p:nvSpPr>
          <p:cNvPr id="4" name="Tijdelijke aanduiding voor inhoud 3">
            <a:extLst>
              <a:ext uri="{FF2B5EF4-FFF2-40B4-BE49-F238E27FC236}">
                <a16:creationId xmlns:a16="http://schemas.microsoft.com/office/drawing/2014/main" id="{DFEA1B74-F731-4099-9096-476D4B3E3EE0}"/>
              </a:ext>
            </a:extLst>
          </p:cNvPr>
          <p:cNvSpPr>
            <a:spLocks noGrp="1"/>
          </p:cNvSpPr>
          <p:nvPr>
            <p:ph idx="1"/>
          </p:nvPr>
        </p:nvSpPr>
        <p:spPr>
          <a:xfrm>
            <a:off x="838200" y="1790559"/>
            <a:ext cx="10515600" cy="4351338"/>
          </a:xfrm>
        </p:spPr>
        <p:txBody>
          <a:bodyPr>
            <a:normAutofit fontScale="92500" lnSpcReduction="10000"/>
          </a:bodyPr>
          <a:lstStyle/>
          <a:p>
            <a:pPr marL="0" indent="0">
              <a:buNone/>
            </a:pPr>
            <a:endParaRPr lang="nl-NL" dirty="0"/>
          </a:p>
          <a:p>
            <a:pPr marL="0" indent="0">
              <a:lnSpc>
                <a:spcPct val="90000"/>
              </a:lnSpc>
              <a:spcAft>
                <a:spcPts val="1000"/>
              </a:spcAft>
              <a:buNone/>
            </a:pPr>
            <a:r>
              <a:rPr lang="nl-NL" b="1" dirty="0"/>
              <a:t>Hoe kun je hepatitis </a:t>
            </a:r>
            <a:r>
              <a:rPr lang="nl-NL" b="1" dirty="0">
                <a:effectLst/>
                <a:ea typeface="Calibri" panose="020F0502020204030204" pitchFamily="34" charset="0"/>
                <a:cs typeface="Calibri" panose="020F0502020204030204" pitchFamily="34" charset="0"/>
              </a:rPr>
              <a:t>B nog meer krijgen </a:t>
            </a:r>
            <a:endParaRPr lang="nl-NL" b="1" dirty="0">
              <a:ea typeface="Calibri" panose="020F0502020204030204" pitchFamily="34" charset="0"/>
              <a:cs typeface="Calibri" panose="020F0502020204030204" pitchFamily="34" charset="0"/>
            </a:endParaRPr>
          </a:p>
          <a:p>
            <a:pPr>
              <a:lnSpc>
                <a:spcPct val="90000"/>
              </a:lnSpc>
              <a:spcAft>
                <a:spcPts val="1000"/>
              </a:spcAft>
            </a:pPr>
            <a:r>
              <a:rPr lang="nl-NL" dirty="0">
                <a:latin typeface="Calibri" panose="020F0502020204030204" pitchFamily="34" charset="0"/>
                <a:ea typeface="Calibri" panose="020F0502020204030204" pitchFamily="34" charset="0"/>
                <a:cs typeface="Times New Roman" panose="02020603050405020304" pitchFamily="18" charset="0"/>
              </a:rPr>
              <a:t>h</a:t>
            </a:r>
            <a:r>
              <a:rPr lang="nl-NL" dirty="0">
                <a:effectLst/>
                <a:latin typeface="Calibri" panose="020F0502020204030204" pitchFamily="34" charset="0"/>
                <a:ea typeface="Calibri" panose="020F0502020204030204" pitchFamily="34" charset="0"/>
                <a:cs typeface="Times New Roman" panose="02020603050405020304" pitchFamily="18" charset="0"/>
              </a:rPr>
              <a:t>epatitis B kan je ook door seks krijgen met iemand die hepatitis B heeft </a:t>
            </a:r>
          </a:p>
          <a:p>
            <a:pPr>
              <a:lnSpc>
                <a:spcPct val="90000"/>
              </a:lnSpc>
              <a:spcAft>
                <a:spcPts val="1000"/>
              </a:spcAft>
            </a:pPr>
            <a:r>
              <a:rPr lang="nl-NL" dirty="0">
                <a:latin typeface="Calibri" panose="020F0502020204030204" pitchFamily="34" charset="0"/>
                <a:ea typeface="Times New Roman" panose="02020603050405020304" pitchFamily="18" charset="0"/>
              </a:rPr>
              <a:t>h</a:t>
            </a:r>
            <a:r>
              <a:rPr lang="nl-NL" dirty="0">
                <a:effectLst/>
                <a:latin typeface="Calibri" panose="020F0502020204030204" pitchFamily="34" charset="0"/>
                <a:ea typeface="Times New Roman" panose="02020603050405020304" pitchFamily="18" charset="0"/>
              </a:rPr>
              <a:t>epatitis</a:t>
            </a:r>
            <a:r>
              <a:rPr lang="nl-NL" dirty="0">
                <a:effectLst/>
                <a:latin typeface="Calibri" panose="020F0502020204030204" pitchFamily="34" charset="0"/>
                <a:ea typeface="Calibri" panose="020F0502020204030204" pitchFamily="34" charset="0"/>
                <a:cs typeface="Times New Roman" panose="02020603050405020304" pitchFamily="18" charset="0"/>
              </a:rPr>
              <a:t> </a:t>
            </a:r>
            <a:r>
              <a:rPr lang="nl-NL" dirty="0">
                <a:effectLst/>
                <a:latin typeface="Calibri" panose="020F0502020204030204" pitchFamily="34" charset="0"/>
                <a:ea typeface="Times New Roman" panose="02020603050405020304" pitchFamily="18" charset="0"/>
              </a:rPr>
              <a:t>B zit ook in speeksel/spuug</a:t>
            </a:r>
          </a:p>
          <a:p>
            <a:pPr>
              <a:lnSpc>
                <a:spcPct val="90000"/>
              </a:lnSpc>
              <a:spcAft>
                <a:spcPts val="1000"/>
              </a:spcAft>
            </a:pPr>
            <a:r>
              <a:rPr lang="nl-NL" dirty="0">
                <a:latin typeface="Calibri" panose="020F0502020204030204" pitchFamily="34" charset="0"/>
                <a:ea typeface="Calibri" panose="020F0502020204030204" pitchFamily="34" charset="0"/>
                <a:cs typeface="Times New Roman" panose="02020603050405020304" pitchFamily="18" charset="0"/>
              </a:rPr>
              <a:t>a</a:t>
            </a:r>
            <a:r>
              <a:rPr lang="nl-NL" dirty="0">
                <a:effectLst/>
                <a:latin typeface="Calibri" panose="020F0502020204030204" pitchFamily="34" charset="0"/>
                <a:ea typeface="Calibri" panose="020F0502020204030204" pitchFamily="34" charset="0"/>
                <a:cs typeface="Times New Roman" panose="02020603050405020304" pitchFamily="18" charset="0"/>
              </a:rPr>
              <a:t>ls je moeder tijdens de zwangerschap hepatitis B had</a:t>
            </a:r>
          </a:p>
          <a:p>
            <a:pPr marL="0" indent="0">
              <a:lnSpc>
                <a:spcPct val="90000"/>
              </a:lnSpc>
              <a:spcAft>
                <a:spcPts val="1000"/>
              </a:spcAft>
              <a:buNone/>
            </a:pPr>
            <a:endParaRPr lang="nl-NL" dirty="0">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br>
              <a:rPr lang="nl-NL" dirty="0"/>
            </a:br>
            <a:br>
              <a:rPr lang="nl-NL" dirty="0"/>
            </a:br>
            <a:endParaRPr lang="nl-NL" dirty="0"/>
          </a:p>
        </p:txBody>
      </p:sp>
      <p:pic>
        <p:nvPicPr>
          <p:cNvPr id="5" name="Tijdelijke aanduiding voor inhoud 5">
            <a:extLst>
              <a:ext uri="{FF2B5EF4-FFF2-40B4-BE49-F238E27FC236}">
                <a16:creationId xmlns:a16="http://schemas.microsoft.com/office/drawing/2014/main" id="{297D4A58-ECAC-4B0E-B6A0-5E684F5A013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32145" y="464996"/>
            <a:ext cx="2621280" cy="960120"/>
          </a:xfrm>
          <a:prstGeom prst="rect">
            <a:avLst/>
          </a:prstGeom>
        </p:spPr>
      </p:pic>
      <p:pic>
        <p:nvPicPr>
          <p:cNvPr id="7" name="Afbeelding 6">
            <a:extLst>
              <a:ext uri="{FF2B5EF4-FFF2-40B4-BE49-F238E27FC236}">
                <a16:creationId xmlns:a16="http://schemas.microsoft.com/office/drawing/2014/main" id="{8A261D5D-D365-405E-9F50-B1A2981A1B28}"/>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9257975" y="3922572"/>
            <a:ext cx="1171575" cy="2219325"/>
          </a:xfrm>
          <a:prstGeom prst="rect">
            <a:avLst/>
          </a:prstGeom>
          <a:noFill/>
          <a:ln>
            <a:noFill/>
          </a:ln>
        </p:spPr>
      </p:pic>
    </p:spTree>
    <p:extLst>
      <p:ext uri="{BB962C8B-B14F-4D97-AF65-F5344CB8AC3E}">
        <p14:creationId xmlns:p14="http://schemas.microsoft.com/office/powerpoint/2010/main" val="338441047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4637791-E719-41BC-900D-E8003B566CE1}"/>
              </a:ext>
            </a:extLst>
          </p:cNvPr>
          <p:cNvSpPr>
            <a:spLocks noGrp="1"/>
          </p:cNvSpPr>
          <p:nvPr>
            <p:ph type="title"/>
          </p:nvPr>
        </p:nvSpPr>
        <p:spPr/>
        <p:txBody>
          <a:bodyPr>
            <a:normAutofit/>
          </a:bodyPr>
          <a:lstStyle/>
          <a:p>
            <a:r>
              <a:rPr lang="nl-NL" sz="2000" dirty="0"/>
              <a:t>Logo’s van de organisaties invoegen </a:t>
            </a:r>
          </a:p>
        </p:txBody>
      </p:sp>
      <p:sp>
        <p:nvSpPr>
          <p:cNvPr id="4" name="Tijdelijke aanduiding voor inhoud 3">
            <a:extLst>
              <a:ext uri="{FF2B5EF4-FFF2-40B4-BE49-F238E27FC236}">
                <a16:creationId xmlns:a16="http://schemas.microsoft.com/office/drawing/2014/main" id="{DFEA1B74-F731-4099-9096-476D4B3E3EE0}"/>
              </a:ext>
            </a:extLst>
          </p:cNvPr>
          <p:cNvSpPr>
            <a:spLocks noGrp="1"/>
          </p:cNvSpPr>
          <p:nvPr>
            <p:ph idx="1"/>
          </p:nvPr>
        </p:nvSpPr>
        <p:spPr>
          <a:xfrm>
            <a:off x="838200" y="1790559"/>
            <a:ext cx="10515600" cy="4351338"/>
          </a:xfrm>
        </p:spPr>
        <p:txBody>
          <a:bodyPr>
            <a:normAutofit/>
          </a:bodyPr>
          <a:lstStyle/>
          <a:p>
            <a:pPr marL="0" indent="0">
              <a:buNone/>
            </a:pPr>
            <a:br>
              <a:rPr lang="nl-NL" dirty="0"/>
            </a:br>
            <a:r>
              <a:rPr lang="nl-NL" b="1" dirty="0"/>
              <a:t>je kunt geen hepatitis B of C krijgen </a:t>
            </a:r>
          </a:p>
          <a:p>
            <a:pPr marL="0" indent="0">
              <a:buNone/>
            </a:pPr>
            <a:r>
              <a:rPr lang="nl-NL" b="1" dirty="0"/>
              <a:t>door een zoen op de wang of elkaar aanraken </a:t>
            </a:r>
            <a:br>
              <a:rPr lang="nl-NL" dirty="0"/>
            </a:br>
            <a:endParaRPr lang="nl-NL" dirty="0"/>
          </a:p>
          <a:p>
            <a:pPr marL="0" indent="0">
              <a:buNone/>
            </a:pPr>
            <a:br>
              <a:rPr lang="nl-NL" dirty="0"/>
            </a:br>
            <a:endParaRPr lang="nl-NL" dirty="0"/>
          </a:p>
        </p:txBody>
      </p:sp>
      <p:pic>
        <p:nvPicPr>
          <p:cNvPr id="5" name="Tijdelijke aanduiding voor inhoud 5">
            <a:extLst>
              <a:ext uri="{FF2B5EF4-FFF2-40B4-BE49-F238E27FC236}">
                <a16:creationId xmlns:a16="http://schemas.microsoft.com/office/drawing/2014/main" id="{297D4A58-ECAC-4B0E-B6A0-5E684F5A013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32145" y="464996"/>
            <a:ext cx="2621280" cy="960120"/>
          </a:xfrm>
          <a:prstGeom prst="rect">
            <a:avLst/>
          </a:prstGeom>
        </p:spPr>
      </p:pic>
      <p:pic>
        <p:nvPicPr>
          <p:cNvPr id="6" name="Afbeelding 5">
            <a:extLst>
              <a:ext uri="{FF2B5EF4-FFF2-40B4-BE49-F238E27FC236}">
                <a16:creationId xmlns:a16="http://schemas.microsoft.com/office/drawing/2014/main" id="{05D517C9-371E-4FFE-B915-35539774A2E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429126" y="3705225"/>
            <a:ext cx="4893286" cy="1780722"/>
          </a:xfrm>
          <a:prstGeom prst="rect">
            <a:avLst/>
          </a:prstGeom>
        </p:spPr>
      </p:pic>
    </p:spTree>
    <p:extLst>
      <p:ext uri="{BB962C8B-B14F-4D97-AF65-F5344CB8AC3E}">
        <p14:creationId xmlns:p14="http://schemas.microsoft.com/office/powerpoint/2010/main" val="144745843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4637791-E719-41BC-900D-E8003B566CE1}"/>
              </a:ext>
            </a:extLst>
          </p:cNvPr>
          <p:cNvSpPr>
            <a:spLocks noGrp="1"/>
          </p:cNvSpPr>
          <p:nvPr>
            <p:ph type="title"/>
          </p:nvPr>
        </p:nvSpPr>
        <p:spPr/>
        <p:txBody>
          <a:bodyPr>
            <a:normAutofit/>
          </a:bodyPr>
          <a:lstStyle/>
          <a:p>
            <a:r>
              <a:rPr lang="nl-NL" sz="2000" dirty="0"/>
              <a:t>Logo’s van de organisaties invoegen </a:t>
            </a:r>
          </a:p>
        </p:txBody>
      </p:sp>
      <p:sp>
        <p:nvSpPr>
          <p:cNvPr id="4" name="Tijdelijke aanduiding voor inhoud 3">
            <a:extLst>
              <a:ext uri="{FF2B5EF4-FFF2-40B4-BE49-F238E27FC236}">
                <a16:creationId xmlns:a16="http://schemas.microsoft.com/office/drawing/2014/main" id="{DFEA1B74-F731-4099-9096-476D4B3E3EE0}"/>
              </a:ext>
            </a:extLst>
          </p:cNvPr>
          <p:cNvSpPr>
            <a:spLocks noGrp="1"/>
          </p:cNvSpPr>
          <p:nvPr>
            <p:ph idx="1"/>
          </p:nvPr>
        </p:nvSpPr>
        <p:spPr>
          <a:xfrm>
            <a:off x="838200" y="1790559"/>
            <a:ext cx="10515600" cy="4351338"/>
          </a:xfrm>
        </p:spPr>
        <p:txBody>
          <a:bodyPr>
            <a:normAutofit/>
          </a:bodyPr>
          <a:lstStyle/>
          <a:p>
            <a:pPr marL="0" indent="0">
              <a:lnSpc>
                <a:spcPct val="90000"/>
              </a:lnSpc>
              <a:spcAft>
                <a:spcPts val="1000"/>
              </a:spcAft>
              <a:buNone/>
            </a:pPr>
            <a:r>
              <a:rPr lang="nl-NL" sz="2600" b="1" dirty="0"/>
              <a:t>Hepatitis B en de baby</a:t>
            </a:r>
            <a:br>
              <a:rPr lang="nl-NL" sz="2600" b="1" dirty="0"/>
            </a:br>
            <a:br>
              <a:rPr lang="nl-NL" sz="2600" b="1" dirty="0"/>
            </a:br>
            <a:r>
              <a:rPr lang="nl-NL" sz="2600" dirty="0"/>
              <a:t>als</a:t>
            </a:r>
            <a:r>
              <a:rPr lang="nl-NL" sz="2600" b="1" dirty="0"/>
              <a:t> </a:t>
            </a:r>
            <a:r>
              <a:rPr lang="nl-NL" sz="2600" dirty="0"/>
              <a:t>de moeder hepatitis B heeft tijdens de zwangerschap </a:t>
            </a:r>
          </a:p>
          <a:p>
            <a:pPr marL="0" indent="0">
              <a:lnSpc>
                <a:spcPct val="90000"/>
              </a:lnSpc>
              <a:spcAft>
                <a:spcPts val="1000"/>
              </a:spcAft>
              <a:buNone/>
            </a:pPr>
            <a:r>
              <a:rPr lang="nl-NL" sz="2600" dirty="0"/>
              <a:t>kan de baby tijdens de geboorte worden besmet </a:t>
            </a:r>
          </a:p>
          <a:p>
            <a:pPr marL="0" indent="0">
              <a:lnSpc>
                <a:spcPct val="90000"/>
              </a:lnSpc>
              <a:spcAft>
                <a:spcPts val="1000"/>
              </a:spcAft>
              <a:buNone/>
            </a:pPr>
            <a:r>
              <a:rPr lang="nl-NL" sz="2600" dirty="0"/>
              <a:t> </a:t>
            </a:r>
            <a:br>
              <a:rPr lang="nl-NL" sz="2600" dirty="0"/>
            </a:br>
            <a:endParaRPr lang="nl-NL" dirty="0"/>
          </a:p>
        </p:txBody>
      </p:sp>
      <p:pic>
        <p:nvPicPr>
          <p:cNvPr id="5" name="Tijdelijke aanduiding voor inhoud 5">
            <a:extLst>
              <a:ext uri="{FF2B5EF4-FFF2-40B4-BE49-F238E27FC236}">
                <a16:creationId xmlns:a16="http://schemas.microsoft.com/office/drawing/2014/main" id="{297D4A58-ECAC-4B0E-B6A0-5E684F5A013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32145" y="464996"/>
            <a:ext cx="2621280" cy="960120"/>
          </a:xfrm>
          <a:prstGeom prst="rect">
            <a:avLst/>
          </a:prstGeom>
        </p:spPr>
      </p:pic>
      <p:pic>
        <p:nvPicPr>
          <p:cNvPr id="8" name="Afbeelding 7">
            <a:extLst>
              <a:ext uri="{FF2B5EF4-FFF2-40B4-BE49-F238E27FC236}">
                <a16:creationId xmlns:a16="http://schemas.microsoft.com/office/drawing/2014/main" id="{F9181C15-8F34-460F-8803-AAC9D9EB0829}"/>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9124625" y="3075640"/>
            <a:ext cx="1171575" cy="2219325"/>
          </a:xfrm>
          <a:prstGeom prst="rect">
            <a:avLst/>
          </a:prstGeom>
          <a:noFill/>
          <a:ln>
            <a:noFill/>
          </a:ln>
        </p:spPr>
      </p:pic>
    </p:spTree>
    <p:extLst>
      <p:ext uri="{BB962C8B-B14F-4D97-AF65-F5344CB8AC3E}">
        <p14:creationId xmlns:p14="http://schemas.microsoft.com/office/powerpoint/2010/main" val="366949483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4637791-E719-41BC-900D-E8003B566CE1}"/>
              </a:ext>
            </a:extLst>
          </p:cNvPr>
          <p:cNvSpPr>
            <a:spLocks noGrp="1"/>
          </p:cNvSpPr>
          <p:nvPr>
            <p:ph type="title"/>
          </p:nvPr>
        </p:nvSpPr>
        <p:spPr/>
        <p:txBody>
          <a:bodyPr>
            <a:normAutofit/>
          </a:bodyPr>
          <a:lstStyle/>
          <a:p>
            <a:r>
              <a:rPr lang="nl-NL" sz="2000" dirty="0"/>
              <a:t>Logo’s van de organisaties invoegen </a:t>
            </a:r>
          </a:p>
        </p:txBody>
      </p:sp>
      <p:sp>
        <p:nvSpPr>
          <p:cNvPr id="4" name="Tijdelijke aanduiding voor inhoud 3">
            <a:extLst>
              <a:ext uri="{FF2B5EF4-FFF2-40B4-BE49-F238E27FC236}">
                <a16:creationId xmlns:a16="http://schemas.microsoft.com/office/drawing/2014/main" id="{DFEA1B74-F731-4099-9096-476D4B3E3EE0}"/>
              </a:ext>
            </a:extLst>
          </p:cNvPr>
          <p:cNvSpPr>
            <a:spLocks noGrp="1"/>
          </p:cNvSpPr>
          <p:nvPr>
            <p:ph idx="1"/>
          </p:nvPr>
        </p:nvSpPr>
        <p:spPr>
          <a:xfrm>
            <a:off x="838200" y="1790559"/>
            <a:ext cx="10515600" cy="4351338"/>
          </a:xfrm>
        </p:spPr>
        <p:txBody>
          <a:bodyPr>
            <a:normAutofit fontScale="92500" lnSpcReduction="20000"/>
          </a:bodyPr>
          <a:lstStyle/>
          <a:p>
            <a:pPr marL="0" indent="0">
              <a:lnSpc>
                <a:spcPct val="90000"/>
              </a:lnSpc>
              <a:spcAft>
                <a:spcPts val="1000"/>
              </a:spcAft>
              <a:buNone/>
            </a:pPr>
            <a:r>
              <a:rPr lang="nl-NL" sz="3000" b="1" dirty="0"/>
              <a:t>Testen en vaccinatie hepatitis B </a:t>
            </a:r>
            <a:br>
              <a:rPr lang="nl-NL" sz="2600" dirty="0"/>
            </a:br>
            <a:endParaRPr lang="nl-NL" sz="2600" dirty="0"/>
          </a:p>
          <a:p>
            <a:pPr>
              <a:lnSpc>
                <a:spcPct val="90000"/>
              </a:lnSpc>
              <a:spcAft>
                <a:spcPts val="1000"/>
              </a:spcAft>
            </a:pPr>
            <a:r>
              <a:rPr lang="nl-NL" sz="2600" dirty="0"/>
              <a:t>in Nederland worden alle zwangeren getest op hepatitis B</a:t>
            </a:r>
          </a:p>
          <a:p>
            <a:pPr>
              <a:lnSpc>
                <a:spcPct val="90000"/>
              </a:lnSpc>
              <a:spcAft>
                <a:spcPts val="1000"/>
              </a:spcAft>
            </a:pPr>
            <a:r>
              <a:rPr lang="nl-NL" sz="2600" dirty="0"/>
              <a:t>als de zwangere vrouw hepatitis B heeft krijgt ze medicijnen </a:t>
            </a:r>
            <a:br>
              <a:rPr lang="nl-NL" sz="2600" dirty="0"/>
            </a:br>
            <a:r>
              <a:rPr lang="nl-NL" sz="2600" dirty="0"/>
              <a:t>als dat nodig is</a:t>
            </a:r>
          </a:p>
          <a:p>
            <a:pPr>
              <a:lnSpc>
                <a:spcPct val="90000"/>
              </a:lnSpc>
              <a:spcAft>
                <a:spcPts val="1000"/>
              </a:spcAft>
            </a:pPr>
            <a:r>
              <a:rPr lang="nl-NL" sz="2600" dirty="0"/>
              <a:t>na de geboorte wordt de baby getest op hepatitis B</a:t>
            </a:r>
          </a:p>
          <a:p>
            <a:pPr>
              <a:lnSpc>
                <a:spcPct val="90000"/>
              </a:lnSpc>
              <a:spcAft>
                <a:spcPts val="1000"/>
              </a:spcAft>
            </a:pPr>
            <a:r>
              <a:rPr lang="nl-NL" sz="2600" dirty="0"/>
              <a:t>alle kinderen in Nederland worden gevaccineerd voor hepatitis B (voordat ze 4 jaar zijn) </a:t>
            </a:r>
            <a:br>
              <a:rPr lang="nl-NL" sz="2600" dirty="0"/>
            </a:br>
            <a:br>
              <a:rPr lang="nl-NL" dirty="0"/>
            </a:br>
            <a:r>
              <a:rPr lang="nl-NL" dirty="0"/>
              <a:t> </a:t>
            </a:r>
            <a:br>
              <a:rPr lang="nl-NL" dirty="0"/>
            </a:br>
            <a:endParaRPr lang="nl-NL" dirty="0"/>
          </a:p>
        </p:txBody>
      </p:sp>
      <p:pic>
        <p:nvPicPr>
          <p:cNvPr id="5" name="Tijdelijke aanduiding voor inhoud 5">
            <a:extLst>
              <a:ext uri="{FF2B5EF4-FFF2-40B4-BE49-F238E27FC236}">
                <a16:creationId xmlns:a16="http://schemas.microsoft.com/office/drawing/2014/main" id="{297D4A58-ECAC-4B0E-B6A0-5E684F5A013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32145" y="464996"/>
            <a:ext cx="2621280" cy="960120"/>
          </a:xfrm>
          <a:prstGeom prst="rect">
            <a:avLst/>
          </a:prstGeom>
        </p:spPr>
      </p:pic>
      <p:pic>
        <p:nvPicPr>
          <p:cNvPr id="8" name="Afbeelding 7">
            <a:extLst>
              <a:ext uri="{FF2B5EF4-FFF2-40B4-BE49-F238E27FC236}">
                <a16:creationId xmlns:a16="http://schemas.microsoft.com/office/drawing/2014/main" id="{F9181C15-8F34-460F-8803-AAC9D9EB0829}"/>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9353225" y="1919287"/>
            <a:ext cx="1171575" cy="2219325"/>
          </a:xfrm>
          <a:prstGeom prst="rect">
            <a:avLst/>
          </a:prstGeom>
          <a:noFill/>
          <a:ln>
            <a:noFill/>
          </a:ln>
        </p:spPr>
      </p:pic>
    </p:spTree>
    <p:extLst>
      <p:ext uri="{BB962C8B-B14F-4D97-AF65-F5344CB8AC3E}">
        <p14:creationId xmlns:p14="http://schemas.microsoft.com/office/powerpoint/2010/main" val="1685598857"/>
      </p:ext>
    </p:extLst>
  </p:cSld>
  <p:clrMapOvr>
    <a:masterClrMapping/>
  </p:clrMapOvr>
</p:sld>
</file>

<file path=ppt/theme/theme1.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218</TotalTime>
  <Words>1796</Words>
  <Application>Microsoft Office PowerPoint</Application>
  <PresentationFormat>Breedbeeld</PresentationFormat>
  <Paragraphs>136</Paragraphs>
  <Slides>15</Slides>
  <Notes>15</Notes>
  <HiddenSlides>0</HiddenSlides>
  <MMClips>0</MMClips>
  <ScaleCrop>false</ScaleCrop>
  <HeadingPairs>
    <vt:vector size="6" baseType="variant">
      <vt:variant>
        <vt:lpstr>Gebruikte lettertypen</vt:lpstr>
      </vt:variant>
      <vt:variant>
        <vt:i4>4</vt:i4>
      </vt:variant>
      <vt:variant>
        <vt:lpstr>Thema</vt:lpstr>
      </vt:variant>
      <vt:variant>
        <vt:i4>1</vt:i4>
      </vt:variant>
      <vt:variant>
        <vt:lpstr>Diatitels</vt:lpstr>
      </vt:variant>
      <vt:variant>
        <vt:i4>15</vt:i4>
      </vt:variant>
    </vt:vector>
  </HeadingPairs>
  <TitlesOfParts>
    <vt:vector size="20" baseType="lpstr">
      <vt:lpstr>Arial</vt:lpstr>
      <vt:lpstr>Calibri</vt:lpstr>
      <vt:lpstr>Calibri Light</vt:lpstr>
      <vt:lpstr>Symbol</vt:lpstr>
      <vt:lpstr>Kantoorthema</vt:lpstr>
      <vt:lpstr>Logo’s van de organisaties invoegen </vt:lpstr>
      <vt:lpstr>Logo’s van de organisaties invoegen </vt:lpstr>
      <vt:lpstr>Logo’s van de organisaties invoegen </vt:lpstr>
      <vt:lpstr>Logo’s van de organisaties invoegen </vt:lpstr>
      <vt:lpstr>Logo’s van de organisaties invoegen </vt:lpstr>
      <vt:lpstr>Logo’s van de organisaties invoegen </vt:lpstr>
      <vt:lpstr>Logo’s van de organisaties invoegen </vt:lpstr>
      <vt:lpstr>Logo’s van de organisaties invoegen </vt:lpstr>
      <vt:lpstr>Logo’s van de organisaties invoegen </vt:lpstr>
      <vt:lpstr>Logo’s van de organisaties invoegen </vt:lpstr>
      <vt:lpstr>Logo’s van de organisaties invoegen </vt:lpstr>
      <vt:lpstr>Logo’s van de organisaties invoegen </vt:lpstr>
      <vt:lpstr>Logo’s van de organisaties invoegen </vt:lpstr>
      <vt:lpstr>Logo’s van de organisaties invoegen </vt:lpstr>
      <vt:lpstr>Logo’s van de organisaties invoegen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Logo’s van de organisaties invoegen</dc:title>
  <dc:creator>jose willemse</dc:creator>
  <cp:lastModifiedBy>jose willemse</cp:lastModifiedBy>
  <cp:revision>2</cp:revision>
  <dcterms:created xsi:type="dcterms:W3CDTF">2021-12-05T19:37:29Z</dcterms:created>
  <dcterms:modified xsi:type="dcterms:W3CDTF">2021-12-06T11:45:40Z</dcterms:modified>
</cp:coreProperties>
</file>